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72" r:id="rId6"/>
    <p:sldId id="273" r:id="rId7"/>
    <p:sldId id="274" r:id="rId8"/>
    <p:sldId id="275" r:id="rId9"/>
    <p:sldId id="276" r:id="rId10"/>
    <p:sldId id="277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0" d="100"/>
          <a:sy n="70" d="100"/>
        </p:scale>
        <p:origin x="4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0D370-B2DD-492B-804B-035F9B665E3F}" type="doc">
      <dgm:prSet loTypeId="urn:microsoft.com/office/officeart/2005/8/layout/radial5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A73C07D-069E-49F7-95AD-6FB30DD7A8F1}">
      <dgm:prSet phldrT="[Text]"/>
      <dgm:spPr/>
      <dgm:t>
        <a:bodyPr/>
        <a:lstStyle/>
        <a:p>
          <a:r>
            <a:rPr lang="th-TH" dirty="0"/>
            <a:t>เทคนิคการนำเสนอด้วยการเขียน</a:t>
          </a:r>
          <a:endParaRPr lang="en-US" dirty="0"/>
        </a:p>
      </dgm:t>
    </dgm:pt>
    <dgm:pt modelId="{582A678C-F23F-43D6-AF78-611CCF6AC7A6}" type="parTrans" cxnId="{6150EF12-1592-48CB-929B-4408A59072F4}">
      <dgm:prSet/>
      <dgm:spPr/>
      <dgm:t>
        <a:bodyPr/>
        <a:lstStyle/>
        <a:p>
          <a:endParaRPr lang="en-US"/>
        </a:p>
      </dgm:t>
    </dgm:pt>
    <dgm:pt modelId="{BB947721-CDC0-44FE-8218-4B15FC4B6F53}" type="sibTrans" cxnId="{6150EF12-1592-48CB-929B-4408A59072F4}">
      <dgm:prSet/>
      <dgm:spPr/>
      <dgm:t>
        <a:bodyPr/>
        <a:lstStyle/>
        <a:p>
          <a:endParaRPr lang="en-US"/>
        </a:p>
      </dgm:t>
    </dgm:pt>
    <dgm:pt modelId="{E84EF364-4A2D-4768-8463-6520A58E3B93}">
      <dgm:prSet phldrT="[Text]"/>
      <dgm:spPr/>
      <dgm:t>
        <a:bodyPr/>
        <a:lstStyle/>
        <a:p>
          <a:r>
            <a:rPr lang="th-TH" dirty="0"/>
            <a:t>เน้นเนื้อหาที่สำคัญเพียงประการเดียว</a:t>
          </a:r>
          <a:endParaRPr lang="en-US" dirty="0"/>
        </a:p>
      </dgm:t>
    </dgm:pt>
    <dgm:pt modelId="{D3AFB405-8AFA-47A4-ADA2-63945C1279F2}" type="parTrans" cxnId="{70401E8A-E7BB-43D0-A1A8-013D7CD09B32}">
      <dgm:prSet/>
      <dgm:spPr/>
      <dgm:t>
        <a:bodyPr/>
        <a:lstStyle/>
        <a:p>
          <a:endParaRPr lang="en-US"/>
        </a:p>
      </dgm:t>
    </dgm:pt>
    <dgm:pt modelId="{FF186004-F883-4FF5-B479-384E1D9E78A0}" type="sibTrans" cxnId="{70401E8A-E7BB-43D0-A1A8-013D7CD09B32}">
      <dgm:prSet/>
      <dgm:spPr/>
      <dgm:t>
        <a:bodyPr/>
        <a:lstStyle/>
        <a:p>
          <a:endParaRPr lang="en-US"/>
        </a:p>
      </dgm:t>
    </dgm:pt>
    <dgm:pt modelId="{BDEDEE43-62F3-4C2E-8535-9E80B0305BAE}">
      <dgm:prSet phldrT="[Text]"/>
      <dgm:spPr/>
      <dgm:t>
        <a:bodyPr/>
        <a:lstStyle/>
        <a:p>
          <a:r>
            <a:rPr lang="th-TH" dirty="0"/>
            <a:t>เขียนให้กระชับ ใจความครบ ควรมีกราฟ ตาราง ภาพประกอบ</a:t>
          </a:r>
          <a:endParaRPr lang="en-US" dirty="0"/>
        </a:p>
      </dgm:t>
    </dgm:pt>
    <dgm:pt modelId="{E72609BC-B33F-49F6-B082-050DE888EC9B}" type="parTrans" cxnId="{DEAC1651-121B-443A-BD68-EFBD46BD6A84}">
      <dgm:prSet/>
      <dgm:spPr/>
      <dgm:t>
        <a:bodyPr/>
        <a:lstStyle/>
        <a:p>
          <a:endParaRPr lang="en-US"/>
        </a:p>
      </dgm:t>
    </dgm:pt>
    <dgm:pt modelId="{F374DD22-50D5-48E7-A01F-8816039E0DF5}" type="sibTrans" cxnId="{DEAC1651-121B-443A-BD68-EFBD46BD6A84}">
      <dgm:prSet/>
      <dgm:spPr/>
      <dgm:t>
        <a:bodyPr/>
        <a:lstStyle/>
        <a:p>
          <a:endParaRPr lang="en-US"/>
        </a:p>
      </dgm:t>
    </dgm:pt>
    <dgm:pt modelId="{5C21DE9B-DD80-41C9-90CC-8ACCBB9782A8}">
      <dgm:prSet phldrT="[Text]"/>
      <dgm:spPr/>
      <dgm:t>
        <a:bodyPr/>
        <a:lstStyle/>
        <a:p>
          <a:r>
            <a:rPr lang="th-TH" dirty="0"/>
            <a:t>ไม่ใช้</a:t>
          </a:r>
          <a:r>
            <a:rPr lang="th-TH"/>
            <a:t>ประโยคยาวๆ  </a:t>
          </a:r>
          <a:r>
            <a:rPr lang="th-TH" dirty="0"/>
            <a:t>คำ</a:t>
          </a:r>
          <a:r>
            <a:rPr lang="th-TH"/>
            <a:t>วิเศษณ์ ศัพท์สแลง</a:t>
          </a:r>
          <a:endParaRPr lang="en-US" dirty="0"/>
        </a:p>
      </dgm:t>
    </dgm:pt>
    <dgm:pt modelId="{5A6943AC-6D49-4D04-BA4D-757B50556486}" type="parTrans" cxnId="{D778E513-BCB7-4B25-B461-2F5E1ABD5542}">
      <dgm:prSet/>
      <dgm:spPr/>
      <dgm:t>
        <a:bodyPr/>
        <a:lstStyle/>
        <a:p>
          <a:endParaRPr lang="en-US"/>
        </a:p>
      </dgm:t>
    </dgm:pt>
    <dgm:pt modelId="{59445408-B563-448F-93BE-AC4C9CAA3462}" type="sibTrans" cxnId="{D778E513-BCB7-4B25-B461-2F5E1ABD5542}">
      <dgm:prSet/>
      <dgm:spPr/>
      <dgm:t>
        <a:bodyPr/>
        <a:lstStyle/>
        <a:p>
          <a:endParaRPr lang="en-US"/>
        </a:p>
      </dgm:t>
    </dgm:pt>
    <dgm:pt modelId="{C87048DA-235A-4D49-B005-74F902E3E73E}">
      <dgm:prSet phldrT="[Text]"/>
      <dgm:spPr/>
      <dgm:t>
        <a:bodyPr/>
        <a:lstStyle/>
        <a:p>
          <a:r>
            <a:rPr lang="th-TH" dirty="0"/>
            <a:t>ต้องมีข้อเท็จจริงประกอบ</a:t>
          </a:r>
          <a:endParaRPr lang="en-US" dirty="0"/>
        </a:p>
      </dgm:t>
    </dgm:pt>
    <dgm:pt modelId="{987DC937-35F8-4924-B4FB-FBF4FB13C50A}" type="parTrans" cxnId="{3E445C6A-36AD-4103-9067-F0E3D195C1B3}">
      <dgm:prSet/>
      <dgm:spPr/>
      <dgm:t>
        <a:bodyPr/>
        <a:lstStyle/>
        <a:p>
          <a:endParaRPr lang="en-US"/>
        </a:p>
      </dgm:t>
    </dgm:pt>
    <dgm:pt modelId="{7E1D939D-EAD2-4FE6-8DF6-7C007A8B7E92}" type="sibTrans" cxnId="{3E445C6A-36AD-4103-9067-F0E3D195C1B3}">
      <dgm:prSet/>
      <dgm:spPr/>
      <dgm:t>
        <a:bodyPr/>
        <a:lstStyle/>
        <a:p>
          <a:endParaRPr lang="en-US"/>
        </a:p>
      </dgm:t>
    </dgm:pt>
    <dgm:pt modelId="{B91725CA-CDD8-4A88-A4A1-BF9A04AFE7A4}">
      <dgm:prSet phldrT="[Text]"/>
      <dgm:spPr/>
      <dgm:t>
        <a:bodyPr/>
        <a:lstStyle/>
        <a:p>
          <a:endParaRPr lang="en-US" dirty="0"/>
        </a:p>
      </dgm:t>
    </dgm:pt>
    <dgm:pt modelId="{5B99FBC8-B1EA-49FB-AACF-DA758409715F}" type="parTrans" cxnId="{69F18693-770F-4228-83D1-856353C92AEE}">
      <dgm:prSet/>
      <dgm:spPr/>
      <dgm:t>
        <a:bodyPr/>
        <a:lstStyle/>
        <a:p>
          <a:endParaRPr lang="en-US"/>
        </a:p>
      </dgm:t>
    </dgm:pt>
    <dgm:pt modelId="{C46B9FB6-F169-4E4D-B47C-7608677CD766}" type="sibTrans" cxnId="{69F18693-770F-4228-83D1-856353C92AEE}">
      <dgm:prSet/>
      <dgm:spPr/>
      <dgm:t>
        <a:bodyPr/>
        <a:lstStyle/>
        <a:p>
          <a:endParaRPr lang="en-US"/>
        </a:p>
      </dgm:t>
    </dgm:pt>
    <dgm:pt modelId="{C7F592A7-7F12-4384-B065-0A080346E921}">
      <dgm:prSet phldrT="[Text]"/>
      <dgm:spPr/>
      <dgm:t>
        <a:bodyPr/>
        <a:lstStyle/>
        <a:p>
          <a:r>
            <a:rPr lang="th-TH" dirty="0"/>
            <a:t>ตรวจทานแก้ไข</a:t>
          </a:r>
          <a:endParaRPr lang="en-US" dirty="0"/>
        </a:p>
      </dgm:t>
    </dgm:pt>
    <dgm:pt modelId="{B5DA0B26-6C70-47E1-923B-F6D615D4FA05}" type="parTrans" cxnId="{41743A3F-725E-4424-A0B0-F01EA9A7F76A}">
      <dgm:prSet/>
      <dgm:spPr/>
      <dgm:t>
        <a:bodyPr/>
        <a:lstStyle/>
        <a:p>
          <a:endParaRPr lang="en-US"/>
        </a:p>
      </dgm:t>
    </dgm:pt>
    <dgm:pt modelId="{D633A2DC-A6F8-4FCA-B169-AD0B4A0FA1A2}" type="sibTrans" cxnId="{41743A3F-725E-4424-A0B0-F01EA9A7F76A}">
      <dgm:prSet/>
      <dgm:spPr/>
      <dgm:t>
        <a:bodyPr/>
        <a:lstStyle/>
        <a:p>
          <a:endParaRPr lang="en-US"/>
        </a:p>
      </dgm:t>
    </dgm:pt>
    <dgm:pt modelId="{714C8987-AA77-45AD-9441-4BD10A57EE64}" type="pres">
      <dgm:prSet presAssocID="{E540D370-B2DD-492B-804B-035F9B665E3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1E19EF-8323-4CE9-99F0-4FCC5280CB15}" type="pres">
      <dgm:prSet presAssocID="{AA73C07D-069E-49F7-95AD-6FB30DD7A8F1}" presName="centerShape" presStyleLbl="node0" presStyleIdx="0" presStyleCnt="1" custScaleX="105756" custScaleY="100241"/>
      <dgm:spPr/>
    </dgm:pt>
    <dgm:pt modelId="{2DF4EBF4-6223-462F-BF92-9212A7185755}" type="pres">
      <dgm:prSet presAssocID="{D3AFB405-8AFA-47A4-ADA2-63945C1279F2}" presName="parTrans" presStyleLbl="sibTrans2D1" presStyleIdx="0" presStyleCnt="5"/>
      <dgm:spPr/>
    </dgm:pt>
    <dgm:pt modelId="{F69E0B33-F613-4A51-B2C7-2F409E24FD4C}" type="pres">
      <dgm:prSet presAssocID="{D3AFB405-8AFA-47A4-ADA2-63945C1279F2}" presName="connectorText" presStyleLbl="sibTrans2D1" presStyleIdx="0" presStyleCnt="5"/>
      <dgm:spPr/>
    </dgm:pt>
    <dgm:pt modelId="{B1FA1C19-CEB1-42A9-8145-A4C9548210BA}" type="pres">
      <dgm:prSet presAssocID="{E84EF364-4A2D-4768-8463-6520A58E3B93}" presName="node" presStyleLbl="node1" presStyleIdx="0" presStyleCnt="5">
        <dgm:presLayoutVars>
          <dgm:bulletEnabled val="1"/>
        </dgm:presLayoutVars>
      </dgm:prSet>
      <dgm:spPr/>
    </dgm:pt>
    <dgm:pt modelId="{69515A23-5E30-4169-A284-9C0ED55B8D73}" type="pres">
      <dgm:prSet presAssocID="{E72609BC-B33F-49F6-B082-050DE888EC9B}" presName="parTrans" presStyleLbl="sibTrans2D1" presStyleIdx="1" presStyleCnt="5"/>
      <dgm:spPr/>
    </dgm:pt>
    <dgm:pt modelId="{C8838D85-429B-4563-956C-283D78F88722}" type="pres">
      <dgm:prSet presAssocID="{E72609BC-B33F-49F6-B082-050DE888EC9B}" presName="connectorText" presStyleLbl="sibTrans2D1" presStyleIdx="1" presStyleCnt="5"/>
      <dgm:spPr/>
    </dgm:pt>
    <dgm:pt modelId="{ED1F7691-4681-4A23-875B-EBFA421ABA7E}" type="pres">
      <dgm:prSet presAssocID="{BDEDEE43-62F3-4C2E-8535-9E80B0305BAE}" presName="node" presStyleLbl="node1" presStyleIdx="1" presStyleCnt="5">
        <dgm:presLayoutVars>
          <dgm:bulletEnabled val="1"/>
        </dgm:presLayoutVars>
      </dgm:prSet>
      <dgm:spPr/>
    </dgm:pt>
    <dgm:pt modelId="{349944BD-37BF-4EC3-8B6E-F1520FB38AB9}" type="pres">
      <dgm:prSet presAssocID="{5A6943AC-6D49-4D04-BA4D-757B50556486}" presName="parTrans" presStyleLbl="sibTrans2D1" presStyleIdx="2" presStyleCnt="5"/>
      <dgm:spPr/>
    </dgm:pt>
    <dgm:pt modelId="{F7E5BED3-7006-456C-A4C7-5AE4ACFF65BE}" type="pres">
      <dgm:prSet presAssocID="{5A6943AC-6D49-4D04-BA4D-757B50556486}" presName="connectorText" presStyleLbl="sibTrans2D1" presStyleIdx="2" presStyleCnt="5"/>
      <dgm:spPr/>
    </dgm:pt>
    <dgm:pt modelId="{E5A67D84-E0A4-4069-B6EA-801B2BE09734}" type="pres">
      <dgm:prSet presAssocID="{5C21DE9B-DD80-41C9-90CC-8ACCBB9782A8}" presName="node" presStyleLbl="node1" presStyleIdx="2" presStyleCnt="5">
        <dgm:presLayoutVars>
          <dgm:bulletEnabled val="1"/>
        </dgm:presLayoutVars>
      </dgm:prSet>
      <dgm:spPr/>
    </dgm:pt>
    <dgm:pt modelId="{214BAB63-35AE-44AC-9EAC-0D4690A7801E}" type="pres">
      <dgm:prSet presAssocID="{987DC937-35F8-4924-B4FB-FBF4FB13C50A}" presName="parTrans" presStyleLbl="sibTrans2D1" presStyleIdx="3" presStyleCnt="5"/>
      <dgm:spPr/>
    </dgm:pt>
    <dgm:pt modelId="{0B646713-E03F-4812-8BF8-5FE14A33277D}" type="pres">
      <dgm:prSet presAssocID="{987DC937-35F8-4924-B4FB-FBF4FB13C50A}" presName="connectorText" presStyleLbl="sibTrans2D1" presStyleIdx="3" presStyleCnt="5"/>
      <dgm:spPr/>
    </dgm:pt>
    <dgm:pt modelId="{B2DBD8AC-CB5B-42C1-9723-B71D723FAE7D}" type="pres">
      <dgm:prSet presAssocID="{C87048DA-235A-4D49-B005-74F902E3E73E}" presName="node" presStyleLbl="node1" presStyleIdx="3" presStyleCnt="5">
        <dgm:presLayoutVars>
          <dgm:bulletEnabled val="1"/>
        </dgm:presLayoutVars>
      </dgm:prSet>
      <dgm:spPr/>
    </dgm:pt>
    <dgm:pt modelId="{D9D3E236-850F-4C09-AE3F-C3D4FB1B5C52}" type="pres">
      <dgm:prSet presAssocID="{B5DA0B26-6C70-47E1-923B-F6D615D4FA05}" presName="parTrans" presStyleLbl="sibTrans2D1" presStyleIdx="4" presStyleCnt="5"/>
      <dgm:spPr/>
    </dgm:pt>
    <dgm:pt modelId="{F0A4D3E1-2456-417E-84F2-FFD85E8EC27A}" type="pres">
      <dgm:prSet presAssocID="{B5DA0B26-6C70-47E1-923B-F6D615D4FA05}" presName="connectorText" presStyleLbl="sibTrans2D1" presStyleIdx="4" presStyleCnt="5"/>
      <dgm:spPr/>
    </dgm:pt>
    <dgm:pt modelId="{EABFBECC-1BB8-4A5F-B7A7-764404182F50}" type="pres">
      <dgm:prSet presAssocID="{C7F592A7-7F12-4384-B065-0A080346E921}" presName="node" presStyleLbl="node1" presStyleIdx="4" presStyleCnt="5">
        <dgm:presLayoutVars>
          <dgm:bulletEnabled val="1"/>
        </dgm:presLayoutVars>
      </dgm:prSet>
      <dgm:spPr/>
    </dgm:pt>
  </dgm:ptLst>
  <dgm:cxnLst>
    <dgm:cxn modelId="{A0E43611-D5DC-4085-BCC6-5DFD86C7BDD2}" type="presOf" srcId="{B5DA0B26-6C70-47E1-923B-F6D615D4FA05}" destId="{F0A4D3E1-2456-417E-84F2-FFD85E8EC27A}" srcOrd="1" destOrd="0" presId="urn:microsoft.com/office/officeart/2005/8/layout/radial5"/>
    <dgm:cxn modelId="{6150EF12-1592-48CB-929B-4408A59072F4}" srcId="{E540D370-B2DD-492B-804B-035F9B665E3F}" destId="{AA73C07D-069E-49F7-95AD-6FB30DD7A8F1}" srcOrd="0" destOrd="0" parTransId="{582A678C-F23F-43D6-AF78-611CCF6AC7A6}" sibTransId="{BB947721-CDC0-44FE-8218-4B15FC4B6F53}"/>
    <dgm:cxn modelId="{D778E513-BCB7-4B25-B461-2F5E1ABD5542}" srcId="{AA73C07D-069E-49F7-95AD-6FB30DD7A8F1}" destId="{5C21DE9B-DD80-41C9-90CC-8ACCBB9782A8}" srcOrd="2" destOrd="0" parTransId="{5A6943AC-6D49-4D04-BA4D-757B50556486}" sibTransId="{59445408-B563-448F-93BE-AC4C9CAA3462}"/>
    <dgm:cxn modelId="{05BA4A3D-9270-48E2-B6D2-6D0B76D53B17}" type="presOf" srcId="{C87048DA-235A-4D49-B005-74F902E3E73E}" destId="{B2DBD8AC-CB5B-42C1-9723-B71D723FAE7D}" srcOrd="0" destOrd="0" presId="urn:microsoft.com/office/officeart/2005/8/layout/radial5"/>
    <dgm:cxn modelId="{41743A3F-725E-4424-A0B0-F01EA9A7F76A}" srcId="{AA73C07D-069E-49F7-95AD-6FB30DD7A8F1}" destId="{C7F592A7-7F12-4384-B065-0A080346E921}" srcOrd="4" destOrd="0" parTransId="{B5DA0B26-6C70-47E1-923B-F6D615D4FA05}" sibTransId="{D633A2DC-A6F8-4FCA-B169-AD0B4A0FA1A2}"/>
    <dgm:cxn modelId="{3999F843-E52C-415E-9F9E-BE21AA4C9BF6}" type="presOf" srcId="{5C21DE9B-DD80-41C9-90CC-8ACCBB9782A8}" destId="{E5A67D84-E0A4-4069-B6EA-801B2BE09734}" srcOrd="0" destOrd="0" presId="urn:microsoft.com/office/officeart/2005/8/layout/radial5"/>
    <dgm:cxn modelId="{29584966-43E2-40BC-A8EA-E46C09854BA1}" type="presOf" srcId="{D3AFB405-8AFA-47A4-ADA2-63945C1279F2}" destId="{F69E0B33-F613-4A51-B2C7-2F409E24FD4C}" srcOrd="1" destOrd="0" presId="urn:microsoft.com/office/officeart/2005/8/layout/radial5"/>
    <dgm:cxn modelId="{3E445C6A-36AD-4103-9067-F0E3D195C1B3}" srcId="{AA73C07D-069E-49F7-95AD-6FB30DD7A8F1}" destId="{C87048DA-235A-4D49-B005-74F902E3E73E}" srcOrd="3" destOrd="0" parTransId="{987DC937-35F8-4924-B4FB-FBF4FB13C50A}" sibTransId="{7E1D939D-EAD2-4FE6-8DF6-7C007A8B7E92}"/>
    <dgm:cxn modelId="{B9C46E4D-2FC4-4819-9A80-56E35506F872}" type="presOf" srcId="{5A6943AC-6D49-4D04-BA4D-757B50556486}" destId="{F7E5BED3-7006-456C-A4C7-5AE4ACFF65BE}" srcOrd="1" destOrd="0" presId="urn:microsoft.com/office/officeart/2005/8/layout/radial5"/>
    <dgm:cxn modelId="{1377996D-5746-421F-A1E9-59DA531963C8}" type="presOf" srcId="{B5DA0B26-6C70-47E1-923B-F6D615D4FA05}" destId="{D9D3E236-850F-4C09-AE3F-C3D4FB1B5C52}" srcOrd="0" destOrd="0" presId="urn:microsoft.com/office/officeart/2005/8/layout/radial5"/>
    <dgm:cxn modelId="{DEAC1651-121B-443A-BD68-EFBD46BD6A84}" srcId="{AA73C07D-069E-49F7-95AD-6FB30DD7A8F1}" destId="{BDEDEE43-62F3-4C2E-8535-9E80B0305BAE}" srcOrd="1" destOrd="0" parTransId="{E72609BC-B33F-49F6-B082-050DE888EC9B}" sibTransId="{F374DD22-50D5-48E7-A01F-8816039E0DF5}"/>
    <dgm:cxn modelId="{39667074-6C62-4F11-B4C5-5690198C1C7D}" type="presOf" srcId="{E72609BC-B33F-49F6-B082-050DE888EC9B}" destId="{69515A23-5E30-4169-A284-9C0ED55B8D73}" srcOrd="0" destOrd="0" presId="urn:microsoft.com/office/officeart/2005/8/layout/radial5"/>
    <dgm:cxn modelId="{E3848554-89EB-4FF5-9EA9-4F45F4B52614}" type="presOf" srcId="{AA73C07D-069E-49F7-95AD-6FB30DD7A8F1}" destId="{D01E19EF-8323-4CE9-99F0-4FCC5280CB15}" srcOrd="0" destOrd="0" presId="urn:microsoft.com/office/officeart/2005/8/layout/radial5"/>
    <dgm:cxn modelId="{A9B3CB59-39C8-44B5-AC49-22B9FE6F8CC5}" type="presOf" srcId="{E72609BC-B33F-49F6-B082-050DE888EC9B}" destId="{C8838D85-429B-4563-956C-283D78F88722}" srcOrd="1" destOrd="0" presId="urn:microsoft.com/office/officeart/2005/8/layout/radial5"/>
    <dgm:cxn modelId="{70401E8A-E7BB-43D0-A1A8-013D7CD09B32}" srcId="{AA73C07D-069E-49F7-95AD-6FB30DD7A8F1}" destId="{E84EF364-4A2D-4768-8463-6520A58E3B93}" srcOrd="0" destOrd="0" parTransId="{D3AFB405-8AFA-47A4-ADA2-63945C1279F2}" sibTransId="{FF186004-F883-4FF5-B479-384E1D9E78A0}"/>
    <dgm:cxn modelId="{F1C81A93-504E-49C4-B789-44812F30E541}" type="presOf" srcId="{987DC937-35F8-4924-B4FB-FBF4FB13C50A}" destId="{0B646713-E03F-4812-8BF8-5FE14A33277D}" srcOrd="1" destOrd="0" presId="urn:microsoft.com/office/officeart/2005/8/layout/radial5"/>
    <dgm:cxn modelId="{69F18693-770F-4228-83D1-856353C92AEE}" srcId="{E540D370-B2DD-492B-804B-035F9B665E3F}" destId="{B91725CA-CDD8-4A88-A4A1-BF9A04AFE7A4}" srcOrd="1" destOrd="0" parTransId="{5B99FBC8-B1EA-49FB-AACF-DA758409715F}" sibTransId="{C46B9FB6-F169-4E4D-B47C-7608677CD766}"/>
    <dgm:cxn modelId="{2953B99E-DBE4-43B7-A75D-3135FA42DB0F}" type="presOf" srcId="{987DC937-35F8-4924-B4FB-FBF4FB13C50A}" destId="{214BAB63-35AE-44AC-9EAC-0D4690A7801E}" srcOrd="0" destOrd="0" presId="urn:microsoft.com/office/officeart/2005/8/layout/radial5"/>
    <dgm:cxn modelId="{69A634A2-AA0F-401E-982F-CE63A313FF00}" type="presOf" srcId="{E84EF364-4A2D-4768-8463-6520A58E3B93}" destId="{B1FA1C19-CEB1-42A9-8145-A4C9548210BA}" srcOrd="0" destOrd="0" presId="urn:microsoft.com/office/officeart/2005/8/layout/radial5"/>
    <dgm:cxn modelId="{FCB762A2-7C41-4FBD-9017-A754A2704E19}" type="presOf" srcId="{BDEDEE43-62F3-4C2E-8535-9E80B0305BAE}" destId="{ED1F7691-4681-4A23-875B-EBFA421ABA7E}" srcOrd="0" destOrd="0" presId="urn:microsoft.com/office/officeart/2005/8/layout/radial5"/>
    <dgm:cxn modelId="{D7D421BB-9638-42F9-998A-D5C4EAE8E0A2}" type="presOf" srcId="{C7F592A7-7F12-4384-B065-0A080346E921}" destId="{EABFBECC-1BB8-4A5F-B7A7-764404182F50}" srcOrd="0" destOrd="0" presId="urn:microsoft.com/office/officeart/2005/8/layout/radial5"/>
    <dgm:cxn modelId="{0378B9D0-1E73-4815-B043-6D18441C05F9}" type="presOf" srcId="{5A6943AC-6D49-4D04-BA4D-757B50556486}" destId="{349944BD-37BF-4EC3-8B6E-F1520FB38AB9}" srcOrd="0" destOrd="0" presId="urn:microsoft.com/office/officeart/2005/8/layout/radial5"/>
    <dgm:cxn modelId="{E75A05F4-0B2D-4776-A8FB-611F763416C0}" type="presOf" srcId="{D3AFB405-8AFA-47A4-ADA2-63945C1279F2}" destId="{2DF4EBF4-6223-462F-BF92-9212A7185755}" srcOrd="0" destOrd="0" presId="urn:microsoft.com/office/officeart/2005/8/layout/radial5"/>
    <dgm:cxn modelId="{5CA751FB-F04E-4EA2-BAA7-70721765AF26}" type="presOf" srcId="{E540D370-B2DD-492B-804B-035F9B665E3F}" destId="{714C8987-AA77-45AD-9441-4BD10A57EE64}" srcOrd="0" destOrd="0" presId="urn:microsoft.com/office/officeart/2005/8/layout/radial5"/>
    <dgm:cxn modelId="{1009589D-B66A-4F5E-A27D-667927B7A56C}" type="presParOf" srcId="{714C8987-AA77-45AD-9441-4BD10A57EE64}" destId="{D01E19EF-8323-4CE9-99F0-4FCC5280CB15}" srcOrd="0" destOrd="0" presId="urn:microsoft.com/office/officeart/2005/8/layout/radial5"/>
    <dgm:cxn modelId="{19B0E953-5BCC-4801-B073-AC00E0A15115}" type="presParOf" srcId="{714C8987-AA77-45AD-9441-4BD10A57EE64}" destId="{2DF4EBF4-6223-462F-BF92-9212A7185755}" srcOrd="1" destOrd="0" presId="urn:microsoft.com/office/officeart/2005/8/layout/radial5"/>
    <dgm:cxn modelId="{2B7C25DD-93DC-4D8E-8552-F120611A46FD}" type="presParOf" srcId="{2DF4EBF4-6223-462F-BF92-9212A7185755}" destId="{F69E0B33-F613-4A51-B2C7-2F409E24FD4C}" srcOrd="0" destOrd="0" presId="urn:microsoft.com/office/officeart/2005/8/layout/radial5"/>
    <dgm:cxn modelId="{A772049F-5138-4594-A37E-D3BBAAE1E367}" type="presParOf" srcId="{714C8987-AA77-45AD-9441-4BD10A57EE64}" destId="{B1FA1C19-CEB1-42A9-8145-A4C9548210BA}" srcOrd="2" destOrd="0" presId="urn:microsoft.com/office/officeart/2005/8/layout/radial5"/>
    <dgm:cxn modelId="{7E18289F-F97C-4D76-8931-D1F5F2B38003}" type="presParOf" srcId="{714C8987-AA77-45AD-9441-4BD10A57EE64}" destId="{69515A23-5E30-4169-A284-9C0ED55B8D73}" srcOrd="3" destOrd="0" presId="urn:microsoft.com/office/officeart/2005/8/layout/radial5"/>
    <dgm:cxn modelId="{1099FD5B-D55B-42BE-BC76-F3C9136EE9F6}" type="presParOf" srcId="{69515A23-5E30-4169-A284-9C0ED55B8D73}" destId="{C8838D85-429B-4563-956C-283D78F88722}" srcOrd="0" destOrd="0" presId="urn:microsoft.com/office/officeart/2005/8/layout/radial5"/>
    <dgm:cxn modelId="{2F263807-9339-48E3-8E0F-7144FE5AD1B1}" type="presParOf" srcId="{714C8987-AA77-45AD-9441-4BD10A57EE64}" destId="{ED1F7691-4681-4A23-875B-EBFA421ABA7E}" srcOrd="4" destOrd="0" presId="urn:microsoft.com/office/officeart/2005/8/layout/radial5"/>
    <dgm:cxn modelId="{85E8ADED-FBE4-410D-8BD1-9FE5B215A577}" type="presParOf" srcId="{714C8987-AA77-45AD-9441-4BD10A57EE64}" destId="{349944BD-37BF-4EC3-8B6E-F1520FB38AB9}" srcOrd="5" destOrd="0" presId="urn:microsoft.com/office/officeart/2005/8/layout/radial5"/>
    <dgm:cxn modelId="{0C6122D3-B16B-4621-8C64-826680865C8F}" type="presParOf" srcId="{349944BD-37BF-4EC3-8B6E-F1520FB38AB9}" destId="{F7E5BED3-7006-456C-A4C7-5AE4ACFF65BE}" srcOrd="0" destOrd="0" presId="urn:microsoft.com/office/officeart/2005/8/layout/radial5"/>
    <dgm:cxn modelId="{C2BF2A4F-969B-4E06-ABD3-DD2FC3F62BCD}" type="presParOf" srcId="{714C8987-AA77-45AD-9441-4BD10A57EE64}" destId="{E5A67D84-E0A4-4069-B6EA-801B2BE09734}" srcOrd="6" destOrd="0" presId="urn:microsoft.com/office/officeart/2005/8/layout/radial5"/>
    <dgm:cxn modelId="{7112EDB6-210C-4A33-93CF-82D80710B784}" type="presParOf" srcId="{714C8987-AA77-45AD-9441-4BD10A57EE64}" destId="{214BAB63-35AE-44AC-9EAC-0D4690A7801E}" srcOrd="7" destOrd="0" presId="urn:microsoft.com/office/officeart/2005/8/layout/radial5"/>
    <dgm:cxn modelId="{620262CC-FF68-40E0-960A-A6EA5036FEC6}" type="presParOf" srcId="{214BAB63-35AE-44AC-9EAC-0D4690A7801E}" destId="{0B646713-E03F-4812-8BF8-5FE14A33277D}" srcOrd="0" destOrd="0" presId="urn:microsoft.com/office/officeart/2005/8/layout/radial5"/>
    <dgm:cxn modelId="{4EE5E938-515C-4441-A5BA-49D7D7E06049}" type="presParOf" srcId="{714C8987-AA77-45AD-9441-4BD10A57EE64}" destId="{B2DBD8AC-CB5B-42C1-9723-B71D723FAE7D}" srcOrd="8" destOrd="0" presId="urn:microsoft.com/office/officeart/2005/8/layout/radial5"/>
    <dgm:cxn modelId="{01B10740-DD14-427E-ACB3-9AAB1D8A03C5}" type="presParOf" srcId="{714C8987-AA77-45AD-9441-4BD10A57EE64}" destId="{D9D3E236-850F-4C09-AE3F-C3D4FB1B5C52}" srcOrd="9" destOrd="0" presId="urn:microsoft.com/office/officeart/2005/8/layout/radial5"/>
    <dgm:cxn modelId="{3EAA57DF-6DB1-4DB6-B007-9D7EC491650C}" type="presParOf" srcId="{D9D3E236-850F-4C09-AE3F-C3D4FB1B5C52}" destId="{F0A4D3E1-2456-417E-84F2-FFD85E8EC27A}" srcOrd="0" destOrd="0" presId="urn:microsoft.com/office/officeart/2005/8/layout/radial5"/>
    <dgm:cxn modelId="{0D1607FD-8E6A-494F-876B-51782969646B}" type="presParOf" srcId="{714C8987-AA77-45AD-9441-4BD10A57EE64}" destId="{EABFBECC-1BB8-4A5F-B7A7-764404182F50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F6C55D8-A118-4F7E-AAD8-395308F7294C}" type="doc">
      <dgm:prSet loTypeId="urn:microsoft.com/office/officeart/2005/8/layout/hProcess9" loCatId="process" qsTypeId="urn:microsoft.com/office/officeart/2005/8/quickstyle/3d4" qsCatId="3D" csTypeId="urn:microsoft.com/office/officeart/2005/8/colors/accent1_2" csCatId="accent1" phldr="1"/>
      <dgm:spPr/>
    </dgm:pt>
    <dgm:pt modelId="{BC61171C-3916-4069-BDF6-7CE37603BE07}">
      <dgm:prSet phldrT="[Text]"/>
      <dgm:spPr/>
      <dgm:t>
        <a:bodyPr/>
        <a:lstStyle/>
        <a:p>
          <a:r>
            <a:rPr lang="th-TH" dirty="0"/>
            <a:t>รูปประกอบนั้นช่วยเสริมเนื้อหาในการนำเสนอหรือไม่</a:t>
          </a:r>
          <a:endParaRPr lang="en-US" dirty="0"/>
        </a:p>
      </dgm:t>
    </dgm:pt>
    <dgm:pt modelId="{FA2862A0-9B23-4A1A-A982-534DEB1B8863}" type="parTrans" cxnId="{16943167-4540-4709-B798-CF5B935C3E64}">
      <dgm:prSet/>
      <dgm:spPr/>
      <dgm:t>
        <a:bodyPr/>
        <a:lstStyle/>
        <a:p>
          <a:endParaRPr lang="en-US"/>
        </a:p>
      </dgm:t>
    </dgm:pt>
    <dgm:pt modelId="{FB33612F-14D5-4996-B1EF-0D3B08C48E2C}" type="sibTrans" cxnId="{16943167-4540-4709-B798-CF5B935C3E64}">
      <dgm:prSet/>
      <dgm:spPr/>
      <dgm:t>
        <a:bodyPr/>
        <a:lstStyle/>
        <a:p>
          <a:endParaRPr lang="en-US"/>
        </a:p>
      </dgm:t>
    </dgm:pt>
    <dgm:pt modelId="{3D700E52-7912-4B75-91AE-2460ECAE6851}">
      <dgm:prSet phldrT="[Text]"/>
      <dgm:spPr/>
      <dgm:t>
        <a:bodyPr/>
        <a:lstStyle/>
        <a:p>
          <a:r>
            <a:rPr lang="th-TH" dirty="0"/>
            <a:t>รูปประกอบนั้นช่วยให้เข้าใจเนื้อหาที่ยากและซับซ้อนได้จริงหรือไม่</a:t>
          </a:r>
          <a:endParaRPr lang="en-US" dirty="0"/>
        </a:p>
      </dgm:t>
    </dgm:pt>
    <dgm:pt modelId="{C1B1D5CC-0C63-4378-9EC6-35287D6C6F85}" type="parTrans" cxnId="{2FA5F430-EE36-41CC-8C79-83B608417136}">
      <dgm:prSet/>
      <dgm:spPr/>
      <dgm:t>
        <a:bodyPr/>
        <a:lstStyle/>
        <a:p>
          <a:endParaRPr lang="en-US"/>
        </a:p>
      </dgm:t>
    </dgm:pt>
    <dgm:pt modelId="{42975281-74FF-4390-9C8E-56F3D162FEAF}" type="sibTrans" cxnId="{2FA5F430-EE36-41CC-8C79-83B608417136}">
      <dgm:prSet/>
      <dgm:spPr/>
      <dgm:t>
        <a:bodyPr/>
        <a:lstStyle/>
        <a:p>
          <a:endParaRPr lang="en-US"/>
        </a:p>
      </dgm:t>
    </dgm:pt>
    <dgm:pt modelId="{E023FDF6-F771-4B78-8824-9CA97A447D98}">
      <dgm:prSet phldrT="[Text]"/>
      <dgm:spPr/>
      <dgm:t>
        <a:bodyPr/>
        <a:lstStyle/>
        <a:p>
          <a:r>
            <a:rPr lang="th-TH" dirty="0"/>
            <a:t>รูปประกอบให้ผลลัพธ์เหมือนกับการพูดนำเสนอหรือไม่</a:t>
          </a:r>
          <a:endParaRPr lang="en-US" dirty="0"/>
        </a:p>
      </dgm:t>
    </dgm:pt>
    <dgm:pt modelId="{AC6CAA9E-2D75-4B42-BB2C-10FCC418014C}" type="parTrans" cxnId="{2C201ED4-139B-4E31-B000-B1A482C63140}">
      <dgm:prSet/>
      <dgm:spPr/>
      <dgm:t>
        <a:bodyPr/>
        <a:lstStyle/>
        <a:p>
          <a:endParaRPr lang="en-US"/>
        </a:p>
      </dgm:t>
    </dgm:pt>
    <dgm:pt modelId="{688AAB48-2E91-403B-A654-AEE369085717}" type="sibTrans" cxnId="{2C201ED4-139B-4E31-B000-B1A482C63140}">
      <dgm:prSet/>
      <dgm:spPr/>
      <dgm:t>
        <a:bodyPr/>
        <a:lstStyle/>
        <a:p>
          <a:endParaRPr lang="en-US"/>
        </a:p>
      </dgm:t>
    </dgm:pt>
    <dgm:pt modelId="{7E15A4A8-6554-4D38-B390-DE28FD6B1759}" type="pres">
      <dgm:prSet presAssocID="{CF6C55D8-A118-4F7E-AAD8-395308F7294C}" presName="CompostProcess" presStyleCnt="0">
        <dgm:presLayoutVars>
          <dgm:dir/>
          <dgm:resizeHandles val="exact"/>
        </dgm:presLayoutVars>
      </dgm:prSet>
      <dgm:spPr/>
    </dgm:pt>
    <dgm:pt modelId="{DD9FB0DD-A727-40BC-A54B-365F6117AFB5}" type="pres">
      <dgm:prSet presAssocID="{CF6C55D8-A118-4F7E-AAD8-395308F7294C}" presName="arrow" presStyleLbl="bgShp" presStyleIdx="0" presStyleCnt="1"/>
      <dgm:spPr/>
    </dgm:pt>
    <dgm:pt modelId="{EF70D2BF-902F-4F94-993A-AFCFE8187482}" type="pres">
      <dgm:prSet presAssocID="{CF6C55D8-A118-4F7E-AAD8-395308F7294C}" presName="linearProcess" presStyleCnt="0"/>
      <dgm:spPr/>
    </dgm:pt>
    <dgm:pt modelId="{4ECDA772-2A2A-41B1-8D4A-B5B3503B8EA8}" type="pres">
      <dgm:prSet presAssocID="{BC61171C-3916-4069-BDF6-7CE37603BE07}" presName="textNode" presStyleLbl="node1" presStyleIdx="0" presStyleCnt="3">
        <dgm:presLayoutVars>
          <dgm:bulletEnabled val="1"/>
        </dgm:presLayoutVars>
      </dgm:prSet>
      <dgm:spPr/>
    </dgm:pt>
    <dgm:pt modelId="{E3C14E71-87A6-4D5C-A538-443C7778C378}" type="pres">
      <dgm:prSet presAssocID="{FB33612F-14D5-4996-B1EF-0D3B08C48E2C}" presName="sibTrans" presStyleCnt="0"/>
      <dgm:spPr/>
    </dgm:pt>
    <dgm:pt modelId="{DBBEAF91-3182-4625-BBF8-65BC10E0778C}" type="pres">
      <dgm:prSet presAssocID="{3D700E52-7912-4B75-91AE-2460ECAE6851}" presName="textNode" presStyleLbl="node1" presStyleIdx="1" presStyleCnt="3">
        <dgm:presLayoutVars>
          <dgm:bulletEnabled val="1"/>
        </dgm:presLayoutVars>
      </dgm:prSet>
      <dgm:spPr/>
    </dgm:pt>
    <dgm:pt modelId="{2BC60173-7146-47E9-860A-A38A034B0705}" type="pres">
      <dgm:prSet presAssocID="{42975281-74FF-4390-9C8E-56F3D162FEAF}" presName="sibTrans" presStyleCnt="0"/>
      <dgm:spPr/>
    </dgm:pt>
    <dgm:pt modelId="{1D328C48-B7E0-451D-9A02-62A8B9FA5D3E}" type="pres">
      <dgm:prSet presAssocID="{E023FDF6-F771-4B78-8824-9CA97A447D9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C3633107-027E-42A4-955A-3A9C7F6F4A35}" type="presOf" srcId="{CF6C55D8-A118-4F7E-AAD8-395308F7294C}" destId="{7E15A4A8-6554-4D38-B390-DE28FD6B1759}" srcOrd="0" destOrd="0" presId="urn:microsoft.com/office/officeart/2005/8/layout/hProcess9"/>
    <dgm:cxn modelId="{A1AEF013-63B3-4059-B105-A4DB77D4B806}" type="presOf" srcId="{3D700E52-7912-4B75-91AE-2460ECAE6851}" destId="{DBBEAF91-3182-4625-BBF8-65BC10E0778C}" srcOrd="0" destOrd="0" presId="urn:microsoft.com/office/officeart/2005/8/layout/hProcess9"/>
    <dgm:cxn modelId="{2FA5F430-EE36-41CC-8C79-83B608417136}" srcId="{CF6C55D8-A118-4F7E-AAD8-395308F7294C}" destId="{3D700E52-7912-4B75-91AE-2460ECAE6851}" srcOrd="1" destOrd="0" parTransId="{C1B1D5CC-0C63-4378-9EC6-35287D6C6F85}" sibTransId="{42975281-74FF-4390-9C8E-56F3D162FEAF}"/>
    <dgm:cxn modelId="{16943167-4540-4709-B798-CF5B935C3E64}" srcId="{CF6C55D8-A118-4F7E-AAD8-395308F7294C}" destId="{BC61171C-3916-4069-BDF6-7CE37603BE07}" srcOrd="0" destOrd="0" parTransId="{FA2862A0-9B23-4A1A-A982-534DEB1B8863}" sibTransId="{FB33612F-14D5-4996-B1EF-0D3B08C48E2C}"/>
    <dgm:cxn modelId="{04BD2E68-BC87-471D-8ABE-3A2B4197206A}" type="presOf" srcId="{E023FDF6-F771-4B78-8824-9CA97A447D98}" destId="{1D328C48-B7E0-451D-9A02-62A8B9FA5D3E}" srcOrd="0" destOrd="0" presId="urn:microsoft.com/office/officeart/2005/8/layout/hProcess9"/>
    <dgm:cxn modelId="{4CE71856-EC6C-465D-B3B9-B5167D7A4682}" type="presOf" srcId="{BC61171C-3916-4069-BDF6-7CE37603BE07}" destId="{4ECDA772-2A2A-41B1-8D4A-B5B3503B8EA8}" srcOrd="0" destOrd="0" presId="urn:microsoft.com/office/officeart/2005/8/layout/hProcess9"/>
    <dgm:cxn modelId="{2C201ED4-139B-4E31-B000-B1A482C63140}" srcId="{CF6C55D8-A118-4F7E-AAD8-395308F7294C}" destId="{E023FDF6-F771-4B78-8824-9CA97A447D98}" srcOrd="2" destOrd="0" parTransId="{AC6CAA9E-2D75-4B42-BB2C-10FCC418014C}" sibTransId="{688AAB48-2E91-403B-A654-AEE369085717}"/>
    <dgm:cxn modelId="{0E23F49B-B3C1-4A46-A4A5-ED5FB38A7F04}" type="presParOf" srcId="{7E15A4A8-6554-4D38-B390-DE28FD6B1759}" destId="{DD9FB0DD-A727-40BC-A54B-365F6117AFB5}" srcOrd="0" destOrd="0" presId="urn:microsoft.com/office/officeart/2005/8/layout/hProcess9"/>
    <dgm:cxn modelId="{7031DAA9-74FA-44BF-A6B4-D7CB47DCC2B1}" type="presParOf" srcId="{7E15A4A8-6554-4D38-B390-DE28FD6B1759}" destId="{EF70D2BF-902F-4F94-993A-AFCFE8187482}" srcOrd="1" destOrd="0" presId="urn:microsoft.com/office/officeart/2005/8/layout/hProcess9"/>
    <dgm:cxn modelId="{DD3F6E2B-B5F7-474D-B437-0859DB2757FC}" type="presParOf" srcId="{EF70D2BF-902F-4F94-993A-AFCFE8187482}" destId="{4ECDA772-2A2A-41B1-8D4A-B5B3503B8EA8}" srcOrd="0" destOrd="0" presId="urn:microsoft.com/office/officeart/2005/8/layout/hProcess9"/>
    <dgm:cxn modelId="{98820C37-6DE1-476E-AC26-15EFFFFA43FE}" type="presParOf" srcId="{EF70D2BF-902F-4F94-993A-AFCFE8187482}" destId="{E3C14E71-87A6-4D5C-A538-443C7778C378}" srcOrd="1" destOrd="0" presId="urn:microsoft.com/office/officeart/2005/8/layout/hProcess9"/>
    <dgm:cxn modelId="{A539D568-0DFC-46A8-8025-34753806591E}" type="presParOf" srcId="{EF70D2BF-902F-4F94-993A-AFCFE8187482}" destId="{DBBEAF91-3182-4625-BBF8-65BC10E0778C}" srcOrd="2" destOrd="0" presId="urn:microsoft.com/office/officeart/2005/8/layout/hProcess9"/>
    <dgm:cxn modelId="{A543BEC5-56CC-41DF-88AA-0D3B2EDC06E0}" type="presParOf" srcId="{EF70D2BF-902F-4F94-993A-AFCFE8187482}" destId="{2BC60173-7146-47E9-860A-A38A034B0705}" srcOrd="3" destOrd="0" presId="urn:microsoft.com/office/officeart/2005/8/layout/hProcess9"/>
    <dgm:cxn modelId="{488D6F6F-9A91-4CBF-9CF9-094F116F8314}" type="presParOf" srcId="{EF70D2BF-902F-4F94-993A-AFCFE8187482}" destId="{1D328C48-B7E0-451D-9A02-62A8B9FA5D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BA2260-B911-4965-B70D-DB0CF8D1CA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01EE15-495E-4937-BC14-07A7964A8A39}">
      <dgm:prSet phldrT="[Text]"/>
      <dgm:spPr/>
      <dgm:t>
        <a:bodyPr/>
        <a:lstStyle/>
        <a:p>
          <a:pPr algn="ctr"/>
          <a:r>
            <a:rPr lang="th-TH" dirty="0"/>
            <a:t>การนำเสนอทางโทรศัพท์</a:t>
          </a:r>
          <a:endParaRPr lang="en-US" dirty="0"/>
        </a:p>
      </dgm:t>
    </dgm:pt>
    <dgm:pt modelId="{5AC8223D-C0EB-4AF3-B846-7B2737EC3F0B}" type="parTrans" cxnId="{C83C7C70-336F-45DB-9AFE-F98A3484451E}">
      <dgm:prSet/>
      <dgm:spPr/>
      <dgm:t>
        <a:bodyPr/>
        <a:lstStyle/>
        <a:p>
          <a:endParaRPr lang="en-US"/>
        </a:p>
      </dgm:t>
    </dgm:pt>
    <dgm:pt modelId="{7A223B87-99FA-45C9-A4B2-702A7FDE6F91}" type="sibTrans" cxnId="{C83C7C70-336F-45DB-9AFE-F98A3484451E}">
      <dgm:prSet/>
      <dgm:spPr/>
      <dgm:t>
        <a:bodyPr/>
        <a:lstStyle/>
        <a:p>
          <a:endParaRPr lang="en-US"/>
        </a:p>
      </dgm:t>
    </dgm:pt>
    <dgm:pt modelId="{88406158-9C37-43EF-B7E2-D0298E241E5B}">
      <dgm:prSet phldrT="[Text]"/>
      <dgm:spPr/>
      <dgm:t>
        <a:bodyPr/>
        <a:lstStyle/>
        <a:p>
          <a:pPr algn="ctr"/>
          <a:r>
            <a:rPr lang="th-TH" dirty="0"/>
            <a:t>การนำเสนอในที่ประชุม</a:t>
          </a:r>
          <a:endParaRPr lang="en-US" dirty="0"/>
        </a:p>
      </dgm:t>
    </dgm:pt>
    <dgm:pt modelId="{CE5AEF3B-E836-4247-AFF2-5110B8B93675}" type="parTrans" cxnId="{2380DA52-BA63-4F3B-9FD6-65C76B6AB81F}">
      <dgm:prSet/>
      <dgm:spPr/>
      <dgm:t>
        <a:bodyPr/>
        <a:lstStyle/>
        <a:p>
          <a:endParaRPr lang="en-US"/>
        </a:p>
      </dgm:t>
    </dgm:pt>
    <dgm:pt modelId="{BD831D25-44FA-4932-A004-0AE311C0FECF}" type="sibTrans" cxnId="{2380DA52-BA63-4F3B-9FD6-65C76B6AB81F}">
      <dgm:prSet/>
      <dgm:spPr/>
      <dgm:t>
        <a:bodyPr/>
        <a:lstStyle/>
        <a:p>
          <a:endParaRPr lang="en-US"/>
        </a:p>
      </dgm:t>
    </dgm:pt>
    <dgm:pt modelId="{EC548994-7950-4A28-A892-B06AB2F9F36C}" type="pres">
      <dgm:prSet presAssocID="{C9BA2260-B911-4965-B70D-DB0CF8D1CA12}" presName="linear" presStyleCnt="0">
        <dgm:presLayoutVars>
          <dgm:animLvl val="lvl"/>
          <dgm:resizeHandles val="exact"/>
        </dgm:presLayoutVars>
      </dgm:prSet>
      <dgm:spPr/>
    </dgm:pt>
    <dgm:pt modelId="{7F0AEF39-643E-40C7-A7D5-18CA4CBCB2DB}" type="pres">
      <dgm:prSet presAssocID="{FC01EE15-495E-4937-BC14-07A7964A8A3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29082B2-0274-4788-95BC-301798CCB614}" type="pres">
      <dgm:prSet presAssocID="{7A223B87-99FA-45C9-A4B2-702A7FDE6F91}" presName="spacer" presStyleCnt="0"/>
      <dgm:spPr/>
    </dgm:pt>
    <dgm:pt modelId="{535478B5-257C-4AA8-B468-ADE7D2D9AF4D}" type="pres">
      <dgm:prSet presAssocID="{88406158-9C37-43EF-B7E2-D0298E241E5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83C7C70-336F-45DB-9AFE-F98A3484451E}" srcId="{C9BA2260-B911-4965-B70D-DB0CF8D1CA12}" destId="{FC01EE15-495E-4937-BC14-07A7964A8A39}" srcOrd="0" destOrd="0" parTransId="{5AC8223D-C0EB-4AF3-B846-7B2737EC3F0B}" sibTransId="{7A223B87-99FA-45C9-A4B2-702A7FDE6F91}"/>
    <dgm:cxn modelId="{2380DA52-BA63-4F3B-9FD6-65C76B6AB81F}" srcId="{C9BA2260-B911-4965-B70D-DB0CF8D1CA12}" destId="{88406158-9C37-43EF-B7E2-D0298E241E5B}" srcOrd="1" destOrd="0" parTransId="{CE5AEF3B-E836-4247-AFF2-5110B8B93675}" sibTransId="{BD831D25-44FA-4932-A004-0AE311C0FECF}"/>
    <dgm:cxn modelId="{D6309795-2FDE-4182-BD26-F96EB0073FDA}" type="presOf" srcId="{FC01EE15-495E-4937-BC14-07A7964A8A39}" destId="{7F0AEF39-643E-40C7-A7D5-18CA4CBCB2DB}" srcOrd="0" destOrd="0" presId="urn:microsoft.com/office/officeart/2005/8/layout/vList2"/>
    <dgm:cxn modelId="{652293AF-F1BD-435C-9A3D-AB1FA1F1B39C}" type="presOf" srcId="{88406158-9C37-43EF-B7E2-D0298E241E5B}" destId="{535478B5-257C-4AA8-B468-ADE7D2D9AF4D}" srcOrd="0" destOrd="0" presId="urn:microsoft.com/office/officeart/2005/8/layout/vList2"/>
    <dgm:cxn modelId="{247904E5-8E77-4AA5-A5C7-B69C3528FC92}" type="presOf" srcId="{C9BA2260-B911-4965-B70D-DB0CF8D1CA12}" destId="{EC548994-7950-4A28-A892-B06AB2F9F36C}" srcOrd="0" destOrd="0" presId="urn:microsoft.com/office/officeart/2005/8/layout/vList2"/>
    <dgm:cxn modelId="{E0A053BE-67F9-4EBE-932D-8D12B748B9BB}" type="presParOf" srcId="{EC548994-7950-4A28-A892-B06AB2F9F36C}" destId="{7F0AEF39-643E-40C7-A7D5-18CA4CBCB2DB}" srcOrd="0" destOrd="0" presId="urn:microsoft.com/office/officeart/2005/8/layout/vList2"/>
    <dgm:cxn modelId="{603B1083-8E5E-4547-9C02-09D702BFC222}" type="presParOf" srcId="{EC548994-7950-4A28-A892-B06AB2F9F36C}" destId="{629082B2-0274-4788-95BC-301798CCB614}" srcOrd="1" destOrd="0" presId="urn:microsoft.com/office/officeart/2005/8/layout/vList2"/>
    <dgm:cxn modelId="{754201CE-C7CA-4BE8-8EAD-FA3ECE013EE5}" type="presParOf" srcId="{EC548994-7950-4A28-A892-B06AB2F9F36C}" destId="{535478B5-257C-4AA8-B468-ADE7D2D9AF4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15462-724A-450F-8508-F44E0C94C1FB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3A31BD-5187-4505-805C-05D9A812BBF4}">
      <dgm:prSet phldrT="[Text]"/>
      <dgm:spPr/>
      <dgm:t>
        <a:bodyPr/>
        <a:lstStyle/>
        <a:p>
          <a:r>
            <a:rPr lang="th-TH" dirty="0"/>
            <a:t>แนะนำตนเอง/บริษัท</a:t>
          </a:r>
          <a:endParaRPr lang="en-US" dirty="0"/>
        </a:p>
      </dgm:t>
    </dgm:pt>
    <dgm:pt modelId="{F41A80D9-83BB-4A61-95EC-CCED3A3EBAC2}" type="parTrans" cxnId="{BD86E168-8033-46CB-B60D-3619D3BB8681}">
      <dgm:prSet/>
      <dgm:spPr/>
      <dgm:t>
        <a:bodyPr/>
        <a:lstStyle/>
        <a:p>
          <a:endParaRPr lang="en-US"/>
        </a:p>
      </dgm:t>
    </dgm:pt>
    <dgm:pt modelId="{62BD1C99-2A44-40C8-9C0D-25A786018526}" type="sibTrans" cxnId="{BD86E168-8033-46CB-B60D-3619D3BB8681}">
      <dgm:prSet/>
      <dgm:spPr/>
      <dgm:t>
        <a:bodyPr/>
        <a:lstStyle/>
        <a:p>
          <a:endParaRPr lang="en-US"/>
        </a:p>
      </dgm:t>
    </dgm:pt>
    <dgm:pt modelId="{D3EA7406-9023-4618-A924-C0EEC3E03366}">
      <dgm:prSet phldrT="[Text]"/>
      <dgm:spPr/>
      <dgm:t>
        <a:bodyPr/>
        <a:lstStyle/>
        <a:p>
          <a:r>
            <a:rPr lang="th-TH" dirty="0"/>
            <a:t>เหตุผลที่โทรมา</a:t>
          </a:r>
          <a:endParaRPr lang="en-US" dirty="0"/>
        </a:p>
      </dgm:t>
    </dgm:pt>
    <dgm:pt modelId="{DEC60F62-89D3-474D-BF14-8825915E17A5}" type="parTrans" cxnId="{DEF93767-4F53-47B8-977A-E719C4CE13FA}">
      <dgm:prSet/>
      <dgm:spPr/>
      <dgm:t>
        <a:bodyPr/>
        <a:lstStyle/>
        <a:p>
          <a:endParaRPr lang="en-US"/>
        </a:p>
      </dgm:t>
    </dgm:pt>
    <dgm:pt modelId="{F4DE0DE1-D924-4C2D-BFA7-86DD8E7D46E2}" type="sibTrans" cxnId="{DEF93767-4F53-47B8-977A-E719C4CE13FA}">
      <dgm:prSet/>
      <dgm:spPr/>
      <dgm:t>
        <a:bodyPr/>
        <a:lstStyle/>
        <a:p>
          <a:endParaRPr lang="en-US"/>
        </a:p>
      </dgm:t>
    </dgm:pt>
    <dgm:pt modelId="{E26E8A5D-D004-4D96-8C6A-46184F15E4DF}">
      <dgm:prSet phldrT="[Text]"/>
      <dgm:spPr/>
      <dgm:t>
        <a:bodyPr/>
        <a:lstStyle/>
        <a:p>
          <a:r>
            <a:rPr lang="th-TH" dirty="0"/>
            <a:t>แนวคิด – การแก้ปัญหา , ผลประโยชน์</a:t>
          </a:r>
          <a:endParaRPr lang="en-US" dirty="0"/>
        </a:p>
      </dgm:t>
    </dgm:pt>
    <dgm:pt modelId="{A45A3EE2-BF64-468B-91CD-4907A0E358EC}" type="parTrans" cxnId="{027DB82C-E521-42DE-A384-575D14A959E3}">
      <dgm:prSet/>
      <dgm:spPr/>
      <dgm:t>
        <a:bodyPr/>
        <a:lstStyle/>
        <a:p>
          <a:endParaRPr lang="en-US"/>
        </a:p>
      </dgm:t>
    </dgm:pt>
    <dgm:pt modelId="{9BDF431D-62C9-403C-BD63-AD92251ACF98}" type="sibTrans" cxnId="{027DB82C-E521-42DE-A384-575D14A959E3}">
      <dgm:prSet/>
      <dgm:spPr/>
      <dgm:t>
        <a:bodyPr/>
        <a:lstStyle/>
        <a:p>
          <a:endParaRPr lang="en-US"/>
        </a:p>
      </dgm:t>
    </dgm:pt>
    <dgm:pt modelId="{B76C8D86-514D-4140-9076-4A8565F2377A}">
      <dgm:prSet phldrT="[Text]"/>
      <dgm:spPr/>
      <dgm:t>
        <a:bodyPr/>
        <a:lstStyle/>
        <a:p>
          <a:r>
            <a:rPr lang="th-TH" dirty="0"/>
            <a:t>ขอนัดพบเพื่อนำเสนอผังโฆษณาอย่างละเอียด</a:t>
          </a:r>
          <a:endParaRPr lang="en-US" dirty="0"/>
        </a:p>
      </dgm:t>
    </dgm:pt>
    <dgm:pt modelId="{5259D6A4-C779-4375-91B9-4258F26C0AFC}" type="parTrans" cxnId="{ED6CAE07-D276-4697-A338-1928E8259483}">
      <dgm:prSet/>
      <dgm:spPr/>
      <dgm:t>
        <a:bodyPr/>
        <a:lstStyle/>
        <a:p>
          <a:endParaRPr lang="en-US"/>
        </a:p>
      </dgm:t>
    </dgm:pt>
    <dgm:pt modelId="{5B7839F6-5F1E-4CDF-89FA-E420B5DFFFDE}" type="sibTrans" cxnId="{ED6CAE07-D276-4697-A338-1928E8259483}">
      <dgm:prSet/>
      <dgm:spPr/>
      <dgm:t>
        <a:bodyPr/>
        <a:lstStyle/>
        <a:p>
          <a:endParaRPr lang="en-US"/>
        </a:p>
      </dgm:t>
    </dgm:pt>
    <dgm:pt modelId="{21436543-F09F-4288-9FE5-38BB5E8B8913}" type="pres">
      <dgm:prSet presAssocID="{F8C15462-724A-450F-8508-F44E0C94C1F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C88BB582-0E7A-43B5-82B4-3C05CB05523D}" type="pres">
      <dgm:prSet presAssocID="{953A31BD-5187-4505-805C-05D9A812BBF4}" presName="Accent1" presStyleCnt="0"/>
      <dgm:spPr/>
    </dgm:pt>
    <dgm:pt modelId="{E4A327C0-3830-4CB7-B738-205E2230EE0C}" type="pres">
      <dgm:prSet presAssocID="{953A31BD-5187-4505-805C-05D9A812BBF4}" presName="Accent" presStyleLbl="node1" presStyleIdx="0" presStyleCnt="4"/>
      <dgm:spPr/>
    </dgm:pt>
    <dgm:pt modelId="{230AB585-9BD4-4329-BA7F-CF55F5D38018}" type="pres">
      <dgm:prSet presAssocID="{953A31BD-5187-4505-805C-05D9A812BBF4}" presName="Parent1" presStyleLbl="revTx" presStyleIdx="0" presStyleCnt="4" custScaleX="157193">
        <dgm:presLayoutVars>
          <dgm:chMax val="1"/>
          <dgm:chPref val="1"/>
          <dgm:bulletEnabled val="1"/>
        </dgm:presLayoutVars>
      </dgm:prSet>
      <dgm:spPr/>
    </dgm:pt>
    <dgm:pt modelId="{CA462318-4928-4746-A0D2-A9CD7DDFB780}" type="pres">
      <dgm:prSet presAssocID="{D3EA7406-9023-4618-A924-C0EEC3E03366}" presName="Accent2" presStyleCnt="0"/>
      <dgm:spPr/>
    </dgm:pt>
    <dgm:pt modelId="{8AD46023-31C9-41C1-AF05-32D5EB928A75}" type="pres">
      <dgm:prSet presAssocID="{D3EA7406-9023-4618-A924-C0EEC3E03366}" presName="Accent" presStyleLbl="node1" presStyleIdx="1" presStyleCnt="4"/>
      <dgm:spPr/>
    </dgm:pt>
    <dgm:pt modelId="{CB76ED0D-E982-4C9D-B988-9EA4D0221EEB}" type="pres">
      <dgm:prSet presAssocID="{D3EA7406-9023-4618-A924-C0EEC3E03366}" presName="Parent2" presStyleLbl="revTx" presStyleIdx="1" presStyleCnt="4" custScaleX="182060">
        <dgm:presLayoutVars>
          <dgm:chMax val="1"/>
          <dgm:chPref val="1"/>
          <dgm:bulletEnabled val="1"/>
        </dgm:presLayoutVars>
      </dgm:prSet>
      <dgm:spPr/>
    </dgm:pt>
    <dgm:pt modelId="{FE9AAD52-388B-4AF3-9F21-2635D2A11596}" type="pres">
      <dgm:prSet presAssocID="{E26E8A5D-D004-4D96-8C6A-46184F15E4DF}" presName="Accent3" presStyleCnt="0"/>
      <dgm:spPr/>
    </dgm:pt>
    <dgm:pt modelId="{98F62CCB-9DF7-4646-A87B-B6E6B86BBF62}" type="pres">
      <dgm:prSet presAssocID="{E26E8A5D-D004-4D96-8C6A-46184F15E4DF}" presName="Accent" presStyleLbl="node1" presStyleIdx="2" presStyleCnt="4"/>
      <dgm:spPr/>
    </dgm:pt>
    <dgm:pt modelId="{BDB233A1-7C42-4B04-91D2-E6903013D386}" type="pres">
      <dgm:prSet presAssocID="{E26E8A5D-D004-4D96-8C6A-46184F15E4DF}" presName="Parent3" presStyleLbl="revTx" presStyleIdx="2" presStyleCnt="4" custScaleX="267571">
        <dgm:presLayoutVars>
          <dgm:chMax val="1"/>
          <dgm:chPref val="1"/>
          <dgm:bulletEnabled val="1"/>
        </dgm:presLayoutVars>
      </dgm:prSet>
      <dgm:spPr/>
    </dgm:pt>
    <dgm:pt modelId="{E3760B19-26AF-4619-882A-091A7660B171}" type="pres">
      <dgm:prSet presAssocID="{B76C8D86-514D-4140-9076-4A8565F2377A}" presName="Accent4" presStyleCnt="0"/>
      <dgm:spPr/>
    </dgm:pt>
    <dgm:pt modelId="{7BFD7DCB-2447-4B46-8864-8069E5CA3487}" type="pres">
      <dgm:prSet presAssocID="{B76C8D86-514D-4140-9076-4A8565F2377A}" presName="Accent" presStyleLbl="node1" presStyleIdx="3" presStyleCnt="4"/>
      <dgm:spPr/>
    </dgm:pt>
    <dgm:pt modelId="{50940D31-A4A5-469B-AD3D-D49AE9DFD4D9}" type="pres">
      <dgm:prSet presAssocID="{B76C8D86-514D-4140-9076-4A8565F2377A}" presName="Parent4" presStyleLbl="revTx" presStyleIdx="3" presStyleCnt="4" custScaleX="270912">
        <dgm:presLayoutVars>
          <dgm:chMax val="1"/>
          <dgm:chPref val="1"/>
          <dgm:bulletEnabled val="1"/>
        </dgm:presLayoutVars>
      </dgm:prSet>
      <dgm:spPr/>
    </dgm:pt>
  </dgm:ptLst>
  <dgm:cxnLst>
    <dgm:cxn modelId="{ED6CAE07-D276-4697-A338-1928E8259483}" srcId="{F8C15462-724A-450F-8508-F44E0C94C1FB}" destId="{B76C8D86-514D-4140-9076-4A8565F2377A}" srcOrd="3" destOrd="0" parTransId="{5259D6A4-C779-4375-91B9-4258F26C0AFC}" sibTransId="{5B7839F6-5F1E-4CDF-89FA-E420B5DFFFDE}"/>
    <dgm:cxn modelId="{027DB82C-E521-42DE-A384-575D14A959E3}" srcId="{F8C15462-724A-450F-8508-F44E0C94C1FB}" destId="{E26E8A5D-D004-4D96-8C6A-46184F15E4DF}" srcOrd="2" destOrd="0" parTransId="{A45A3EE2-BF64-468B-91CD-4907A0E358EC}" sibTransId="{9BDF431D-62C9-403C-BD63-AD92251ACF98}"/>
    <dgm:cxn modelId="{20A4DA41-CC89-4A46-895B-4195413ED427}" type="presOf" srcId="{E26E8A5D-D004-4D96-8C6A-46184F15E4DF}" destId="{BDB233A1-7C42-4B04-91D2-E6903013D386}" srcOrd="0" destOrd="0" presId="urn:microsoft.com/office/officeart/2009/layout/CircleArrowProcess"/>
    <dgm:cxn modelId="{DEF93767-4F53-47B8-977A-E719C4CE13FA}" srcId="{F8C15462-724A-450F-8508-F44E0C94C1FB}" destId="{D3EA7406-9023-4618-A924-C0EEC3E03366}" srcOrd="1" destOrd="0" parTransId="{DEC60F62-89D3-474D-BF14-8825915E17A5}" sibTransId="{F4DE0DE1-D924-4C2D-BFA7-86DD8E7D46E2}"/>
    <dgm:cxn modelId="{BD86E168-8033-46CB-B60D-3619D3BB8681}" srcId="{F8C15462-724A-450F-8508-F44E0C94C1FB}" destId="{953A31BD-5187-4505-805C-05D9A812BBF4}" srcOrd="0" destOrd="0" parTransId="{F41A80D9-83BB-4A61-95EC-CCED3A3EBAC2}" sibTransId="{62BD1C99-2A44-40C8-9C0D-25A786018526}"/>
    <dgm:cxn modelId="{6F24AA6C-A357-4EDB-A4B6-ECC621D88BC5}" type="presOf" srcId="{F8C15462-724A-450F-8508-F44E0C94C1FB}" destId="{21436543-F09F-4288-9FE5-38BB5E8B8913}" srcOrd="0" destOrd="0" presId="urn:microsoft.com/office/officeart/2009/layout/CircleArrowProcess"/>
    <dgm:cxn modelId="{D4BDBE75-F66E-4E05-80A5-68835D8197D0}" type="presOf" srcId="{D3EA7406-9023-4618-A924-C0EEC3E03366}" destId="{CB76ED0D-E982-4C9D-B988-9EA4D0221EEB}" srcOrd="0" destOrd="0" presId="urn:microsoft.com/office/officeart/2009/layout/CircleArrowProcess"/>
    <dgm:cxn modelId="{0D1ED1B4-4980-4543-B0DF-A5199B8E439C}" type="presOf" srcId="{953A31BD-5187-4505-805C-05D9A812BBF4}" destId="{230AB585-9BD4-4329-BA7F-CF55F5D38018}" srcOrd="0" destOrd="0" presId="urn:microsoft.com/office/officeart/2009/layout/CircleArrowProcess"/>
    <dgm:cxn modelId="{8CBB60BB-E235-422D-B492-EE7921E8CA0B}" type="presOf" srcId="{B76C8D86-514D-4140-9076-4A8565F2377A}" destId="{50940D31-A4A5-469B-AD3D-D49AE9DFD4D9}" srcOrd="0" destOrd="0" presId="urn:microsoft.com/office/officeart/2009/layout/CircleArrowProcess"/>
    <dgm:cxn modelId="{A6FDAE66-DF8D-4367-B014-48F49453491D}" type="presParOf" srcId="{21436543-F09F-4288-9FE5-38BB5E8B8913}" destId="{C88BB582-0E7A-43B5-82B4-3C05CB05523D}" srcOrd="0" destOrd="0" presId="urn:microsoft.com/office/officeart/2009/layout/CircleArrowProcess"/>
    <dgm:cxn modelId="{8E9BFE89-C5FD-40F5-AE1F-37BBE4E55F4A}" type="presParOf" srcId="{C88BB582-0E7A-43B5-82B4-3C05CB05523D}" destId="{E4A327C0-3830-4CB7-B738-205E2230EE0C}" srcOrd="0" destOrd="0" presId="urn:microsoft.com/office/officeart/2009/layout/CircleArrowProcess"/>
    <dgm:cxn modelId="{5C155D48-2C66-43CB-B654-E28332B31166}" type="presParOf" srcId="{21436543-F09F-4288-9FE5-38BB5E8B8913}" destId="{230AB585-9BD4-4329-BA7F-CF55F5D38018}" srcOrd="1" destOrd="0" presId="urn:microsoft.com/office/officeart/2009/layout/CircleArrowProcess"/>
    <dgm:cxn modelId="{05E28473-1801-4F72-9677-06350AE760C7}" type="presParOf" srcId="{21436543-F09F-4288-9FE5-38BB5E8B8913}" destId="{CA462318-4928-4746-A0D2-A9CD7DDFB780}" srcOrd="2" destOrd="0" presId="urn:microsoft.com/office/officeart/2009/layout/CircleArrowProcess"/>
    <dgm:cxn modelId="{0903A331-2FBB-43D3-A8C3-BC2DC58C22A6}" type="presParOf" srcId="{CA462318-4928-4746-A0D2-A9CD7DDFB780}" destId="{8AD46023-31C9-41C1-AF05-32D5EB928A75}" srcOrd="0" destOrd="0" presId="urn:microsoft.com/office/officeart/2009/layout/CircleArrowProcess"/>
    <dgm:cxn modelId="{9FDC48F4-9B66-4CEA-821D-7A80B1BF1CAD}" type="presParOf" srcId="{21436543-F09F-4288-9FE5-38BB5E8B8913}" destId="{CB76ED0D-E982-4C9D-B988-9EA4D0221EEB}" srcOrd="3" destOrd="0" presId="urn:microsoft.com/office/officeart/2009/layout/CircleArrowProcess"/>
    <dgm:cxn modelId="{813A1386-DBD2-4E88-B235-DC0FF50D31CB}" type="presParOf" srcId="{21436543-F09F-4288-9FE5-38BB5E8B8913}" destId="{FE9AAD52-388B-4AF3-9F21-2635D2A11596}" srcOrd="4" destOrd="0" presId="urn:microsoft.com/office/officeart/2009/layout/CircleArrowProcess"/>
    <dgm:cxn modelId="{492A8A2F-3CDC-49C1-8970-696D6246EFA2}" type="presParOf" srcId="{FE9AAD52-388B-4AF3-9F21-2635D2A11596}" destId="{98F62CCB-9DF7-4646-A87B-B6E6B86BBF62}" srcOrd="0" destOrd="0" presId="urn:microsoft.com/office/officeart/2009/layout/CircleArrowProcess"/>
    <dgm:cxn modelId="{6A27F3E9-80BA-40B2-B3CC-02C8C45430C8}" type="presParOf" srcId="{21436543-F09F-4288-9FE5-38BB5E8B8913}" destId="{BDB233A1-7C42-4B04-91D2-E6903013D386}" srcOrd="5" destOrd="0" presId="urn:microsoft.com/office/officeart/2009/layout/CircleArrowProcess"/>
    <dgm:cxn modelId="{86A6FB0A-2F92-477F-B080-CF027D7CBC4C}" type="presParOf" srcId="{21436543-F09F-4288-9FE5-38BB5E8B8913}" destId="{E3760B19-26AF-4619-882A-091A7660B171}" srcOrd="6" destOrd="0" presId="urn:microsoft.com/office/officeart/2009/layout/CircleArrowProcess"/>
    <dgm:cxn modelId="{F0FE7AF1-390D-43CE-A94A-B22093CB3548}" type="presParOf" srcId="{E3760B19-26AF-4619-882A-091A7660B171}" destId="{7BFD7DCB-2447-4B46-8864-8069E5CA3487}" srcOrd="0" destOrd="0" presId="urn:microsoft.com/office/officeart/2009/layout/CircleArrowProcess"/>
    <dgm:cxn modelId="{3CACDF24-E60D-4158-A33E-F075CF884E42}" type="presParOf" srcId="{21436543-F09F-4288-9FE5-38BB5E8B8913}" destId="{50940D31-A4A5-469B-AD3D-D49AE9DFD4D9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3319BD-89A7-428C-9411-A89F48211BAE}" type="doc">
      <dgm:prSet loTypeId="urn:microsoft.com/office/officeart/2005/8/layout/cycle8" loCatId="cycle" qsTypeId="urn:microsoft.com/office/officeart/2005/8/quickstyle/3d1" qsCatId="3D" csTypeId="urn:microsoft.com/office/officeart/2005/8/colors/colorful1" csCatId="colorful" phldr="1"/>
      <dgm:spPr/>
    </dgm:pt>
    <dgm:pt modelId="{35C83798-06BB-40F7-AC8D-2D764B9329B7}">
      <dgm:prSet phldrT="[Text]"/>
      <dgm:spPr/>
      <dgm:t>
        <a:bodyPr/>
        <a:lstStyle/>
        <a:p>
          <a:r>
            <a:rPr lang="th-TH" dirty="0"/>
            <a:t>ผู้ส่งสาร</a:t>
          </a:r>
          <a:endParaRPr lang="en-US" dirty="0"/>
        </a:p>
      </dgm:t>
    </dgm:pt>
    <dgm:pt modelId="{1E326818-B6DC-4C85-BF51-C4F9DDE4920F}" type="parTrans" cxnId="{106BD0DB-D199-4AC6-A007-8E475DE3D9A3}">
      <dgm:prSet/>
      <dgm:spPr/>
      <dgm:t>
        <a:bodyPr/>
        <a:lstStyle/>
        <a:p>
          <a:endParaRPr lang="en-US"/>
        </a:p>
      </dgm:t>
    </dgm:pt>
    <dgm:pt modelId="{01F50716-CBFB-4D36-BD86-F1D9662E7B44}" type="sibTrans" cxnId="{106BD0DB-D199-4AC6-A007-8E475DE3D9A3}">
      <dgm:prSet/>
      <dgm:spPr/>
      <dgm:t>
        <a:bodyPr/>
        <a:lstStyle/>
        <a:p>
          <a:endParaRPr lang="en-US"/>
        </a:p>
      </dgm:t>
    </dgm:pt>
    <dgm:pt modelId="{0126A388-0C84-4D89-9363-6EA26E51F239}">
      <dgm:prSet phldrT="[Text]"/>
      <dgm:spPr/>
      <dgm:t>
        <a:bodyPr/>
        <a:lstStyle/>
        <a:p>
          <a:r>
            <a:rPr lang="th-TH" dirty="0"/>
            <a:t>สาร</a:t>
          </a:r>
          <a:endParaRPr lang="en-US" dirty="0"/>
        </a:p>
      </dgm:t>
    </dgm:pt>
    <dgm:pt modelId="{F5E2C091-AE16-4A9E-AD15-DF80A9114DAE}" type="parTrans" cxnId="{1DD11A55-214B-4B92-ACBE-09A4C46FD99C}">
      <dgm:prSet/>
      <dgm:spPr/>
      <dgm:t>
        <a:bodyPr/>
        <a:lstStyle/>
        <a:p>
          <a:endParaRPr lang="en-US"/>
        </a:p>
      </dgm:t>
    </dgm:pt>
    <dgm:pt modelId="{DAC393F6-C4E4-4B41-BD79-623655133E7B}" type="sibTrans" cxnId="{1DD11A55-214B-4B92-ACBE-09A4C46FD99C}">
      <dgm:prSet/>
      <dgm:spPr/>
      <dgm:t>
        <a:bodyPr/>
        <a:lstStyle/>
        <a:p>
          <a:endParaRPr lang="en-US"/>
        </a:p>
      </dgm:t>
    </dgm:pt>
    <dgm:pt modelId="{9443C5AE-F108-4A98-8F54-614CB50B105E}">
      <dgm:prSet phldrT="[Text]"/>
      <dgm:spPr/>
      <dgm:t>
        <a:bodyPr/>
        <a:lstStyle/>
        <a:p>
          <a:r>
            <a:rPr lang="th-TH" dirty="0"/>
            <a:t>ผู้รับสาร</a:t>
          </a:r>
          <a:endParaRPr lang="en-US" dirty="0"/>
        </a:p>
      </dgm:t>
    </dgm:pt>
    <dgm:pt modelId="{A8E773C9-D2B8-4630-92B2-F544B0E7B127}" type="parTrans" cxnId="{4B05B8ED-8466-4DC2-8EB9-6F0FCF4B51E2}">
      <dgm:prSet/>
      <dgm:spPr/>
      <dgm:t>
        <a:bodyPr/>
        <a:lstStyle/>
        <a:p>
          <a:endParaRPr lang="en-US"/>
        </a:p>
      </dgm:t>
    </dgm:pt>
    <dgm:pt modelId="{9BBD4800-8106-4E45-B2D2-3A657F807261}" type="sibTrans" cxnId="{4B05B8ED-8466-4DC2-8EB9-6F0FCF4B51E2}">
      <dgm:prSet/>
      <dgm:spPr/>
      <dgm:t>
        <a:bodyPr/>
        <a:lstStyle/>
        <a:p>
          <a:endParaRPr lang="en-US"/>
        </a:p>
      </dgm:t>
    </dgm:pt>
    <dgm:pt modelId="{498F797E-BB14-43FA-9DD6-558976938A78}" type="pres">
      <dgm:prSet presAssocID="{443319BD-89A7-428C-9411-A89F48211BAE}" presName="compositeShape" presStyleCnt="0">
        <dgm:presLayoutVars>
          <dgm:chMax val="7"/>
          <dgm:dir/>
          <dgm:resizeHandles val="exact"/>
        </dgm:presLayoutVars>
      </dgm:prSet>
      <dgm:spPr/>
    </dgm:pt>
    <dgm:pt modelId="{98DC70D4-E788-43C4-973B-D9B70583EED8}" type="pres">
      <dgm:prSet presAssocID="{443319BD-89A7-428C-9411-A89F48211BAE}" presName="wedge1" presStyleLbl="node1" presStyleIdx="0" presStyleCnt="3"/>
      <dgm:spPr/>
    </dgm:pt>
    <dgm:pt modelId="{95292735-C3B6-42E0-AE11-7C45755CC313}" type="pres">
      <dgm:prSet presAssocID="{443319BD-89A7-428C-9411-A89F48211BAE}" presName="dummy1a" presStyleCnt="0"/>
      <dgm:spPr/>
    </dgm:pt>
    <dgm:pt modelId="{76960247-636E-4E5B-8215-34027F1897AB}" type="pres">
      <dgm:prSet presAssocID="{443319BD-89A7-428C-9411-A89F48211BAE}" presName="dummy1b" presStyleCnt="0"/>
      <dgm:spPr/>
    </dgm:pt>
    <dgm:pt modelId="{4F91BA0A-AB9F-46DF-889D-C68FA45AA5C3}" type="pres">
      <dgm:prSet presAssocID="{443319BD-89A7-428C-9411-A89F48211BA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03CB937-13A1-488F-A01A-567DCE27CF98}" type="pres">
      <dgm:prSet presAssocID="{443319BD-89A7-428C-9411-A89F48211BAE}" presName="wedge2" presStyleLbl="node1" presStyleIdx="1" presStyleCnt="3"/>
      <dgm:spPr/>
    </dgm:pt>
    <dgm:pt modelId="{81B941FA-E9B8-471E-9698-DE5DC6EDE505}" type="pres">
      <dgm:prSet presAssocID="{443319BD-89A7-428C-9411-A89F48211BAE}" presName="dummy2a" presStyleCnt="0"/>
      <dgm:spPr/>
    </dgm:pt>
    <dgm:pt modelId="{62D365CE-0B49-496F-8E33-51CF6516A3F7}" type="pres">
      <dgm:prSet presAssocID="{443319BD-89A7-428C-9411-A89F48211BAE}" presName="dummy2b" presStyleCnt="0"/>
      <dgm:spPr/>
    </dgm:pt>
    <dgm:pt modelId="{EB7D40C6-09BA-475B-AC45-0DB1CBEC165E}" type="pres">
      <dgm:prSet presAssocID="{443319BD-89A7-428C-9411-A89F48211BA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BD69396-F6ED-4533-A7B9-6E40199D5116}" type="pres">
      <dgm:prSet presAssocID="{443319BD-89A7-428C-9411-A89F48211BAE}" presName="wedge3" presStyleLbl="node1" presStyleIdx="2" presStyleCnt="3"/>
      <dgm:spPr/>
    </dgm:pt>
    <dgm:pt modelId="{6BD0EBFC-3BD6-4B8A-B7FD-A7E7A7F6D013}" type="pres">
      <dgm:prSet presAssocID="{443319BD-89A7-428C-9411-A89F48211BAE}" presName="dummy3a" presStyleCnt="0"/>
      <dgm:spPr/>
    </dgm:pt>
    <dgm:pt modelId="{7CB079FE-276A-4616-AFE6-8917592A80E6}" type="pres">
      <dgm:prSet presAssocID="{443319BD-89A7-428C-9411-A89F48211BAE}" presName="dummy3b" presStyleCnt="0"/>
      <dgm:spPr/>
    </dgm:pt>
    <dgm:pt modelId="{54B803D0-E670-4956-B893-7ADB6A2F980E}" type="pres">
      <dgm:prSet presAssocID="{443319BD-89A7-428C-9411-A89F48211BA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A3A37BDA-5F54-4F4C-8AF7-E4372EDC3CF3}" type="pres">
      <dgm:prSet presAssocID="{01F50716-CBFB-4D36-BD86-F1D9662E7B44}" presName="arrowWedge1" presStyleLbl="fgSibTrans2D1" presStyleIdx="0" presStyleCnt="3"/>
      <dgm:spPr/>
    </dgm:pt>
    <dgm:pt modelId="{7BD6BF1D-3C3E-4719-B516-AD91110FB3EC}" type="pres">
      <dgm:prSet presAssocID="{DAC393F6-C4E4-4B41-BD79-623655133E7B}" presName="arrowWedge2" presStyleLbl="fgSibTrans2D1" presStyleIdx="1" presStyleCnt="3"/>
      <dgm:spPr/>
    </dgm:pt>
    <dgm:pt modelId="{9A039347-9E08-41CE-9E1D-CA8E4E18F7BE}" type="pres">
      <dgm:prSet presAssocID="{9BBD4800-8106-4E45-B2D2-3A657F807261}" presName="arrowWedge3" presStyleLbl="fgSibTrans2D1" presStyleIdx="2" presStyleCnt="3"/>
      <dgm:spPr/>
    </dgm:pt>
  </dgm:ptLst>
  <dgm:cxnLst>
    <dgm:cxn modelId="{9209B15B-423E-4E94-96D0-41C80E036DE1}" type="presOf" srcId="{9443C5AE-F108-4A98-8F54-614CB50B105E}" destId="{54B803D0-E670-4956-B893-7ADB6A2F980E}" srcOrd="1" destOrd="0" presId="urn:microsoft.com/office/officeart/2005/8/layout/cycle8"/>
    <dgm:cxn modelId="{6EBFBE68-81F7-4925-8F76-29F4FCDA7E56}" type="presOf" srcId="{0126A388-0C84-4D89-9363-6EA26E51F239}" destId="{EB7D40C6-09BA-475B-AC45-0DB1CBEC165E}" srcOrd="1" destOrd="0" presId="urn:microsoft.com/office/officeart/2005/8/layout/cycle8"/>
    <dgm:cxn modelId="{2AE0D14B-37ED-4882-8B6E-28208DF1DA5D}" type="presOf" srcId="{9443C5AE-F108-4A98-8F54-614CB50B105E}" destId="{7BD69396-F6ED-4533-A7B9-6E40199D5116}" srcOrd="0" destOrd="0" presId="urn:microsoft.com/office/officeart/2005/8/layout/cycle8"/>
    <dgm:cxn modelId="{2C7C454D-BAF2-4B1F-BB5E-5B0083051F4F}" type="presOf" srcId="{443319BD-89A7-428C-9411-A89F48211BAE}" destId="{498F797E-BB14-43FA-9DD6-558976938A78}" srcOrd="0" destOrd="0" presId="urn:microsoft.com/office/officeart/2005/8/layout/cycle8"/>
    <dgm:cxn modelId="{1DD11A55-214B-4B92-ACBE-09A4C46FD99C}" srcId="{443319BD-89A7-428C-9411-A89F48211BAE}" destId="{0126A388-0C84-4D89-9363-6EA26E51F239}" srcOrd="1" destOrd="0" parTransId="{F5E2C091-AE16-4A9E-AD15-DF80A9114DAE}" sibTransId="{DAC393F6-C4E4-4B41-BD79-623655133E7B}"/>
    <dgm:cxn modelId="{85955FBF-D980-468C-A4E8-4BB4B84B01E5}" type="presOf" srcId="{35C83798-06BB-40F7-AC8D-2D764B9329B7}" destId="{4F91BA0A-AB9F-46DF-889D-C68FA45AA5C3}" srcOrd="1" destOrd="0" presId="urn:microsoft.com/office/officeart/2005/8/layout/cycle8"/>
    <dgm:cxn modelId="{DD1016D4-604A-490D-A7BB-95D0033F4D29}" type="presOf" srcId="{35C83798-06BB-40F7-AC8D-2D764B9329B7}" destId="{98DC70D4-E788-43C4-973B-D9B70583EED8}" srcOrd="0" destOrd="0" presId="urn:microsoft.com/office/officeart/2005/8/layout/cycle8"/>
    <dgm:cxn modelId="{106BD0DB-D199-4AC6-A007-8E475DE3D9A3}" srcId="{443319BD-89A7-428C-9411-A89F48211BAE}" destId="{35C83798-06BB-40F7-AC8D-2D764B9329B7}" srcOrd="0" destOrd="0" parTransId="{1E326818-B6DC-4C85-BF51-C4F9DDE4920F}" sibTransId="{01F50716-CBFB-4D36-BD86-F1D9662E7B44}"/>
    <dgm:cxn modelId="{D99F09E6-F6FB-4C18-8C9E-D34E2F40545D}" type="presOf" srcId="{0126A388-0C84-4D89-9363-6EA26E51F239}" destId="{903CB937-13A1-488F-A01A-567DCE27CF98}" srcOrd="0" destOrd="0" presId="urn:microsoft.com/office/officeart/2005/8/layout/cycle8"/>
    <dgm:cxn modelId="{4B05B8ED-8466-4DC2-8EB9-6F0FCF4B51E2}" srcId="{443319BD-89A7-428C-9411-A89F48211BAE}" destId="{9443C5AE-F108-4A98-8F54-614CB50B105E}" srcOrd="2" destOrd="0" parTransId="{A8E773C9-D2B8-4630-92B2-F544B0E7B127}" sibTransId="{9BBD4800-8106-4E45-B2D2-3A657F807261}"/>
    <dgm:cxn modelId="{7F8DA1A9-BD0D-4DAD-B51C-45130A8CC795}" type="presParOf" srcId="{498F797E-BB14-43FA-9DD6-558976938A78}" destId="{98DC70D4-E788-43C4-973B-D9B70583EED8}" srcOrd="0" destOrd="0" presId="urn:microsoft.com/office/officeart/2005/8/layout/cycle8"/>
    <dgm:cxn modelId="{0455B47B-447F-4984-857D-D823F5808DB7}" type="presParOf" srcId="{498F797E-BB14-43FA-9DD6-558976938A78}" destId="{95292735-C3B6-42E0-AE11-7C45755CC313}" srcOrd="1" destOrd="0" presId="urn:microsoft.com/office/officeart/2005/8/layout/cycle8"/>
    <dgm:cxn modelId="{338BF67A-70BB-466E-B1DF-4E26325855BB}" type="presParOf" srcId="{498F797E-BB14-43FA-9DD6-558976938A78}" destId="{76960247-636E-4E5B-8215-34027F1897AB}" srcOrd="2" destOrd="0" presId="urn:microsoft.com/office/officeart/2005/8/layout/cycle8"/>
    <dgm:cxn modelId="{59EA2F6A-1207-4897-8E41-8E91E0C63C4C}" type="presParOf" srcId="{498F797E-BB14-43FA-9DD6-558976938A78}" destId="{4F91BA0A-AB9F-46DF-889D-C68FA45AA5C3}" srcOrd="3" destOrd="0" presId="urn:microsoft.com/office/officeart/2005/8/layout/cycle8"/>
    <dgm:cxn modelId="{798AA003-6B43-4DE0-B52D-6BC6E2E1568E}" type="presParOf" srcId="{498F797E-BB14-43FA-9DD6-558976938A78}" destId="{903CB937-13A1-488F-A01A-567DCE27CF98}" srcOrd="4" destOrd="0" presId="urn:microsoft.com/office/officeart/2005/8/layout/cycle8"/>
    <dgm:cxn modelId="{68321208-AC1D-4BFA-BB2A-8045844813A1}" type="presParOf" srcId="{498F797E-BB14-43FA-9DD6-558976938A78}" destId="{81B941FA-E9B8-471E-9698-DE5DC6EDE505}" srcOrd="5" destOrd="0" presId="urn:microsoft.com/office/officeart/2005/8/layout/cycle8"/>
    <dgm:cxn modelId="{7C9798FE-5E4A-492B-AA00-33E59FB39813}" type="presParOf" srcId="{498F797E-BB14-43FA-9DD6-558976938A78}" destId="{62D365CE-0B49-496F-8E33-51CF6516A3F7}" srcOrd="6" destOrd="0" presId="urn:microsoft.com/office/officeart/2005/8/layout/cycle8"/>
    <dgm:cxn modelId="{E7B17C97-2AAE-42E1-AD42-5141FDD377A6}" type="presParOf" srcId="{498F797E-BB14-43FA-9DD6-558976938A78}" destId="{EB7D40C6-09BA-475B-AC45-0DB1CBEC165E}" srcOrd="7" destOrd="0" presId="urn:microsoft.com/office/officeart/2005/8/layout/cycle8"/>
    <dgm:cxn modelId="{8BA313A6-CA18-4226-837C-77F6D291845B}" type="presParOf" srcId="{498F797E-BB14-43FA-9DD6-558976938A78}" destId="{7BD69396-F6ED-4533-A7B9-6E40199D5116}" srcOrd="8" destOrd="0" presId="urn:microsoft.com/office/officeart/2005/8/layout/cycle8"/>
    <dgm:cxn modelId="{5C0D2E0F-DF0D-49E4-ABE2-BA221B487784}" type="presParOf" srcId="{498F797E-BB14-43FA-9DD6-558976938A78}" destId="{6BD0EBFC-3BD6-4B8A-B7FD-A7E7A7F6D013}" srcOrd="9" destOrd="0" presId="urn:microsoft.com/office/officeart/2005/8/layout/cycle8"/>
    <dgm:cxn modelId="{F348EA1A-6600-49CF-9515-F19EF0F72376}" type="presParOf" srcId="{498F797E-BB14-43FA-9DD6-558976938A78}" destId="{7CB079FE-276A-4616-AFE6-8917592A80E6}" srcOrd="10" destOrd="0" presId="urn:microsoft.com/office/officeart/2005/8/layout/cycle8"/>
    <dgm:cxn modelId="{11251278-C017-46CD-A1D8-13C27E3DFCFA}" type="presParOf" srcId="{498F797E-BB14-43FA-9DD6-558976938A78}" destId="{54B803D0-E670-4956-B893-7ADB6A2F980E}" srcOrd="11" destOrd="0" presId="urn:microsoft.com/office/officeart/2005/8/layout/cycle8"/>
    <dgm:cxn modelId="{70DB2B18-C338-4EBC-9E8B-BAA64C35E7AD}" type="presParOf" srcId="{498F797E-BB14-43FA-9DD6-558976938A78}" destId="{A3A37BDA-5F54-4F4C-8AF7-E4372EDC3CF3}" srcOrd="12" destOrd="0" presId="urn:microsoft.com/office/officeart/2005/8/layout/cycle8"/>
    <dgm:cxn modelId="{B8736AB8-6039-4EEB-A642-ECB91FD65AFC}" type="presParOf" srcId="{498F797E-BB14-43FA-9DD6-558976938A78}" destId="{7BD6BF1D-3C3E-4719-B516-AD91110FB3EC}" srcOrd="13" destOrd="0" presId="urn:microsoft.com/office/officeart/2005/8/layout/cycle8"/>
    <dgm:cxn modelId="{A2FAD210-3503-4757-9DA3-49EF2AD9F007}" type="presParOf" srcId="{498F797E-BB14-43FA-9DD6-558976938A78}" destId="{9A039347-9E08-41CE-9E1D-CA8E4E18F7B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3628A8-E2B1-42F5-BE29-4E2A04CE9AD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B7F0D7-B5A0-45A3-8453-22E525BE5B0A}">
      <dgm:prSet phldrT="[Text]"/>
      <dgm:spPr/>
      <dgm:t>
        <a:bodyPr/>
        <a:lstStyle/>
        <a:p>
          <a:r>
            <a:rPr lang="th-TH" dirty="0"/>
            <a:t>ผู้ส่งสาร</a:t>
          </a:r>
          <a:endParaRPr lang="en-US" dirty="0"/>
        </a:p>
      </dgm:t>
    </dgm:pt>
    <dgm:pt modelId="{91180834-0DCC-4537-9C10-666F5D2043A9}" type="parTrans" cxnId="{1D795824-C1B3-4E8B-914B-7833C8196A52}">
      <dgm:prSet/>
      <dgm:spPr/>
      <dgm:t>
        <a:bodyPr/>
        <a:lstStyle/>
        <a:p>
          <a:endParaRPr lang="en-US"/>
        </a:p>
      </dgm:t>
    </dgm:pt>
    <dgm:pt modelId="{1780A206-63B1-4D07-8B52-294A46AF180F}" type="sibTrans" cxnId="{1D795824-C1B3-4E8B-914B-7833C8196A52}">
      <dgm:prSet/>
      <dgm:spPr/>
      <dgm:t>
        <a:bodyPr/>
        <a:lstStyle/>
        <a:p>
          <a:endParaRPr lang="en-US"/>
        </a:p>
      </dgm:t>
    </dgm:pt>
    <dgm:pt modelId="{413EE15B-36C9-45BB-BEDA-980C09F654C9}">
      <dgm:prSet phldrT="[Text]"/>
      <dgm:spPr/>
      <dgm:t>
        <a:bodyPr/>
        <a:lstStyle/>
        <a:p>
          <a:r>
            <a:rPr lang="th-TH" dirty="0"/>
            <a:t>ศึกษาปัญหาของลูกค้า สินค้า  </a:t>
          </a:r>
          <a:endParaRPr lang="en-US" dirty="0"/>
        </a:p>
      </dgm:t>
    </dgm:pt>
    <dgm:pt modelId="{8C65C88E-D2DB-41E0-8417-CEB561F4058D}" type="parTrans" cxnId="{D488B82D-FBE0-415E-94DB-BF3ACE1F6C47}">
      <dgm:prSet/>
      <dgm:spPr/>
      <dgm:t>
        <a:bodyPr/>
        <a:lstStyle/>
        <a:p>
          <a:endParaRPr lang="en-US"/>
        </a:p>
      </dgm:t>
    </dgm:pt>
    <dgm:pt modelId="{A71D0B04-571F-415B-9B2A-A9FEF8A167B0}" type="sibTrans" cxnId="{D488B82D-FBE0-415E-94DB-BF3ACE1F6C47}">
      <dgm:prSet/>
      <dgm:spPr/>
      <dgm:t>
        <a:bodyPr/>
        <a:lstStyle/>
        <a:p>
          <a:endParaRPr lang="en-US"/>
        </a:p>
      </dgm:t>
    </dgm:pt>
    <dgm:pt modelId="{299D74C3-F86F-424E-80DA-0EE479265C43}">
      <dgm:prSet phldrT="[Text]"/>
      <dgm:spPr/>
      <dgm:t>
        <a:bodyPr/>
        <a:lstStyle/>
        <a:p>
          <a:r>
            <a:rPr lang="th-TH" dirty="0"/>
            <a:t>ศึกษาแนวคิด งานโฆษณาและสื่อสารการตลาดที่จะนำเสนอ</a:t>
          </a:r>
          <a:endParaRPr lang="en-US" dirty="0"/>
        </a:p>
      </dgm:t>
    </dgm:pt>
    <dgm:pt modelId="{CC010844-0997-46DE-97C8-C56836494C85}" type="parTrans" cxnId="{64EA6441-6160-45B1-9133-9232D8D5853A}">
      <dgm:prSet/>
      <dgm:spPr/>
      <dgm:t>
        <a:bodyPr/>
        <a:lstStyle/>
        <a:p>
          <a:endParaRPr lang="en-US"/>
        </a:p>
      </dgm:t>
    </dgm:pt>
    <dgm:pt modelId="{5A49986B-02A4-4A8B-ABEB-2545D870CE7A}" type="sibTrans" cxnId="{64EA6441-6160-45B1-9133-9232D8D5853A}">
      <dgm:prSet/>
      <dgm:spPr/>
      <dgm:t>
        <a:bodyPr/>
        <a:lstStyle/>
        <a:p>
          <a:endParaRPr lang="en-US"/>
        </a:p>
      </dgm:t>
    </dgm:pt>
    <dgm:pt modelId="{B55BCA21-0216-4A8A-A169-7D08984AF6DB}">
      <dgm:prSet phldrT="[Text]"/>
      <dgm:spPr/>
      <dgm:t>
        <a:bodyPr/>
        <a:lstStyle/>
        <a:p>
          <a:r>
            <a:rPr lang="th-TH" dirty="0"/>
            <a:t>ฝึกซ้อมการนำเสนอ</a:t>
          </a:r>
          <a:endParaRPr lang="en-US" dirty="0"/>
        </a:p>
      </dgm:t>
    </dgm:pt>
    <dgm:pt modelId="{4549C314-C7A6-42A4-89E6-D6259003D92A}" type="parTrans" cxnId="{36D27431-78D4-465E-BEDA-8E91BEE87268}">
      <dgm:prSet/>
      <dgm:spPr/>
      <dgm:t>
        <a:bodyPr/>
        <a:lstStyle/>
        <a:p>
          <a:endParaRPr lang="en-US"/>
        </a:p>
      </dgm:t>
    </dgm:pt>
    <dgm:pt modelId="{CF09ED25-493A-45B5-9DCD-D3BB8185CEB3}" type="sibTrans" cxnId="{36D27431-78D4-465E-BEDA-8E91BEE87268}">
      <dgm:prSet/>
      <dgm:spPr/>
      <dgm:t>
        <a:bodyPr/>
        <a:lstStyle/>
        <a:p>
          <a:endParaRPr lang="en-US"/>
        </a:p>
      </dgm:t>
    </dgm:pt>
    <dgm:pt modelId="{B41467D6-AB63-47A3-80C3-28DC2B7493F2}">
      <dgm:prSet phldrT="[Text]"/>
      <dgm:spPr/>
      <dgm:t>
        <a:bodyPr/>
        <a:lstStyle/>
        <a:p>
          <a:r>
            <a:rPr lang="th-TH" dirty="0"/>
            <a:t>วิเคราะห์ลักษณะของผู้รับสาร</a:t>
          </a:r>
          <a:endParaRPr lang="en-US" dirty="0"/>
        </a:p>
      </dgm:t>
    </dgm:pt>
    <dgm:pt modelId="{439E4F3A-BF83-4D1F-980D-151A462DB490}" type="parTrans" cxnId="{AAA79DA6-7916-496D-B643-30E0FF5A26DE}">
      <dgm:prSet/>
      <dgm:spPr/>
      <dgm:t>
        <a:bodyPr/>
        <a:lstStyle/>
        <a:p>
          <a:endParaRPr lang="en-US"/>
        </a:p>
      </dgm:t>
    </dgm:pt>
    <dgm:pt modelId="{07D1FFBE-D1E3-4376-BA07-0117CEC4A058}" type="sibTrans" cxnId="{AAA79DA6-7916-496D-B643-30E0FF5A26DE}">
      <dgm:prSet/>
      <dgm:spPr/>
      <dgm:t>
        <a:bodyPr/>
        <a:lstStyle/>
        <a:p>
          <a:endParaRPr lang="en-US"/>
        </a:p>
      </dgm:t>
    </dgm:pt>
    <dgm:pt modelId="{9EE41F31-77B6-469F-909C-2D18B65CA2CA}" type="pres">
      <dgm:prSet presAssocID="{823628A8-E2B1-42F5-BE29-4E2A04CE9AD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EC1F94D-6827-4387-A8F9-9156003390D1}" type="pres">
      <dgm:prSet presAssocID="{94B7F0D7-B5A0-45A3-8453-22E525BE5B0A}" presName="root1" presStyleCnt="0"/>
      <dgm:spPr/>
    </dgm:pt>
    <dgm:pt modelId="{8E4092BC-6F4F-41A6-BE17-FE7B585D9186}" type="pres">
      <dgm:prSet presAssocID="{94B7F0D7-B5A0-45A3-8453-22E525BE5B0A}" presName="LevelOneTextNode" presStyleLbl="node0" presStyleIdx="0" presStyleCnt="1">
        <dgm:presLayoutVars>
          <dgm:chPref val="3"/>
        </dgm:presLayoutVars>
      </dgm:prSet>
      <dgm:spPr/>
    </dgm:pt>
    <dgm:pt modelId="{453C98D1-1A83-4EE8-AC7C-76D7E1CC469F}" type="pres">
      <dgm:prSet presAssocID="{94B7F0D7-B5A0-45A3-8453-22E525BE5B0A}" presName="level2hierChild" presStyleCnt="0"/>
      <dgm:spPr/>
    </dgm:pt>
    <dgm:pt modelId="{5B19E7D5-912F-47D3-8533-974EBEC4F1A2}" type="pres">
      <dgm:prSet presAssocID="{8C65C88E-D2DB-41E0-8417-CEB561F4058D}" presName="conn2-1" presStyleLbl="parChTrans1D2" presStyleIdx="0" presStyleCnt="4"/>
      <dgm:spPr/>
    </dgm:pt>
    <dgm:pt modelId="{56859948-D0A9-44E1-9D42-E1071E1AA9A5}" type="pres">
      <dgm:prSet presAssocID="{8C65C88E-D2DB-41E0-8417-CEB561F4058D}" presName="connTx" presStyleLbl="parChTrans1D2" presStyleIdx="0" presStyleCnt="4"/>
      <dgm:spPr/>
    </dgm:pt>
    <dgm:pt modelId="{07B6EED4-7B29-4F44-B7FB-77B839ED3CC8}" type="pres">
      <dgm:prSet presAssocID="{413EE15B-36C9-45BB-BEDA-980C09F654C9}" presName="root2" presStyleCnt="0"/>
      <dgm:spPr/>
    </dgm:pt>
    <dgm:pt modelId="{B78E8D9B-301A-4BB3-916B-E7D9628D9C40}" type="pres">
      <dgm:prSet presAssocID="{413EE15B-36C9-45BB-BEDA-980C09F654C9}" presName="LevelTwoTextNode" presStyleLbl="node2" presStyleIdx="0" presStyleCnt="4">
        <dgm:presLayoutVars>
          <dgm:chPref val="3"/>
        </dgm:presLayoutVars>
      </dgm:prSet>
      <dgm:spPr/>
    </dgm:pt>
    <dgm:pt modelId="{6B4F7C3C-8F33-4334-B76E-177FA2119330}" type="pres">
      <dgm:prSet presAssocID="{413EE15B-36C9-45BB-BEDA-980C09F654C9}" presName="level3hierChild" presStyleCnt="0"/>
      <dgm:spPr/>
    </dgm:pt>
    <dgm:pt modelId="{DEA1E335-707A-4201-8DF7-9917CD41BA3A}" type="pres">
      <dgm:prSet presAssocID="{CC010844-0997-46DE-97C8-C56836494C85}" presName="conn2-1" presStyleLbl="parChTrans1D2" presStyleIdx="1" presStyleCnt="4"/>
      <dgm:spPr/>
    </dgm:pt>
    <dgm:pt modelId="{5C00C168-6D48-4B00-AF10-9F9F617AE44A}" type="pres">
      <dgm:prSet presAssocID="{CC010844-0997-46DE-97C8-C56836494C85}" presName="connTx" presStyleLbl="parChTrans1D2" presStyleIdx="1" presStyleCnt="4"/>
      <dgm:spPr/>
    </dgm:pt>
    <dgm:pt modelId="{E1D96E68-31CB-4F93-8E49-ED9D9A6A9B3F}" type="pres">
      <dgm:prSet presAssocID="{299D74C3-F86F-424E-80DA-0EE479265C43}" presName="root2" presStyleCnt="0"/>
      <dgm:spPr/>
    </dgm:pt>
    <dgm:pt modelId="{1DC705CC-B939-4B99-A066-13813B2DB2CB}" type="pres">
      <dgm:prSet presAssocID="{299D74C3-F86F-424E-80DA-0EE479265C43}" presName="LevelTwoTextNode" presStyleLbl="node2" presStyleIdx="1" presStyleCnt="4">
        <dgm:presLayoutVars>
          <dgm:chPref val="3"/>
        </dgm:presLayoutVars>
      </dgm:prSet>
      <dgm:spPr/>
    </dgm:pt>
    <dgm:pt modelId="{8BA7CE41-8B49-45B8-A22F-0E9327DCD6B3}" type="pres">
      <dgm:prSet presAssocID="{299D74C3-F86F-424E-80DA-0EE479265C43}" presName="level3hierChild" presStyleCnt="0"/>
      <dgm:spPr/>
    </dgm:pt>
    <dgm:pt modelId="{1BCCF0D2-992E-42D9-851F-8FD7AFE7E8AA}" type="pres">
      <dgm:prSet presAssocID="{439E4F3A-BF83-4D1F-980D-151A462DB490}" presName="conn2-1" presStyleLbl="parChTrans1D2" presStyleIdx="2" presStyleCnt="4"/>
      <dgm:spPr/>
    </dgm:pt>
    <dgm:pt modelId="{7ECC8BD9-29E4-4CA8-9ECD-BF521CEB9C21}" type="pres">
      <dgm:prSet presAssocID="{439E4F3A-BF83-4D1F-980D-151A462DB490}" presName="connTx" presStyleLbl="parChTrans1D2" presStyleIdx="2" presStyleCnt="4"/>
      <dgm:spPr/>
    </dgm:pt>
    <dgm:pt modelId="{84E1D1E0-F912-4F1C-B713-BABA1E4FC2B8}" type="pres">
      <dgm:prSet presAssocID="{B41467D6-AB63-47A3-80C3-28DC2B7493F2}" presName="root2" presStyleCnt="0"/>
      <dgm:spPr/>
    </dgm:pt>
    <dgm:pt modelId="{5C88CCCE-637E-4A81-B19D-89CD7FBC66B7}" type="pres">
      <dgm:prSet presAssocID="{B41467D6-AB63-47A3-80C3-28DC2B7493F2}" presName="LevelTwoTextNode" presStyleLbl="node2" presStyleIdx="2" presStyleCnt="4">
        <dgm:presLayoutVars>
          <dgm:chPref val="3"/>
        </dgm:presLayoutVars>
      </dgm:prSet>
      <dgm:spPr/>
    </dgm:pt>
    <dgm:pt modelId="{8E39AB3A-56D3-406B-AB88-E918B86F2862}" type="pres">
      <dgm:prSet presAssocID="{B41467D6-AB63-47A3-80C3-28DC2B7493F2}" presName="level3hierChild" presStyleCnt="0"/>
      <dgm:spPr/>
    </dgm:pt>
    <dgm:pt modelId="{5370756D-7C58-4E1A-BD4E-B262D3C52562}" type="pres">
      <dgm:prSet presAssocID="{4549C314-C7A6-42A4-89E6-D6259003D92A}" presName="conn2-1" presStyleLbl="parChTrans1D2" presStyleIdx="3" presStyleCnt="4"/>
      <dgm:spPr/>
    </dgm:pt>
    <dgm:pt modelId="{FC84127D-7764-4C57-A807-AAA18CDB5F97}" type="pres">
      <dgm:prSet presAssocID="{4549C314-C7A6-42A4-89E6-D6259003D92A}" presName="connTx" presStyleLbl="parChTrans1D2" presStyleIdx="3" presStyleCnt="4"/>
      <dgm:spPr/>
    </dgm:pt>
    <dgm:pt modelId="{AF9AD6ED-8873-410B-8FE3-59E2BE93BD79}" type="pres">
      <dgm:prSet presAssocID="{B55BCA21-0216-4A8A-A169-7D08984AF6DB}" presName="root2" presStyleCnt="0"/>
      <dgm:spPr/>
    </dgm:pt>
    <dgm:pt modelId="{D91147C8-CA15-4FAC-A6A3-43C1C2242C89}" type="pres">
      <dgm:prSet presAssocID="{B55BCA21-0216-4A8A-A169-7D08984AF6DB}" presName="LevelTwoTextNode" presStyleLbl="node2" presStyleIdx="3" presStyleCnt="4">
        <dgm:presLayoutVars>
          <dgm:chPref val="3"/>
        </dgm:presLayoutVars>
      </dgm:prSet>
      <dgm:spPr/>
    </dgm:pt>
    <dgm:pt modelId="{8740DB6B-0DED-4529-8808-BB1DC2303511}" type="pres">
      <dgm:prSet presAssocID="{B55BCA21-0216-4A8A-A169-7D08984AF6DB}" presName="level3hierChild" presStyleCnt="0"/>
      <dgm:spPr/>
    </dgm:pt>
  </dgm:ptLst>
  <dgm:cxnLst>
    <dgm:cxn modelId="{8F523518-5996-468C-929E-7C80EFAC1E48}" type="presOf" srcId="{4549C314-C7A6-42A4-89E6-D6259003D92A}" destId="{FC84127D-7764-4C57-A807-AAA18CDB5F97}" srcOrd="1" destOrd="0" presId="urn:microsoft.com/office/officeart/2008/layout/HorizontalMultiLevelHierarchy"/>
    <dgm:cxn modelId="{1D795824-C1B3-4E8B-914B-7833C8196A52}" srcId="{823628A8-E2B1-42F5-BE29-4E2A04CE9ADC}" destId="{94B7F0D7-B5A0-45A3-8453-22E525BE5B0A}" srcOrd="0" destOrd="0" parTransId="{91180834-0DCC-4537-9C10-666F5D2043A9}" sibTransId="{1780A206-63B1-4D07-8B52-294A46AF180F}"/>
    <dgm:cxn modelId="{D488B82D-FBE0-415E-94DB-BF3ACE1F6C47}" srcId="{94B7F0D7-B5A0-45A3-8453-22E525BE5B0A}" destId="{413EE15B-36C9-45BB-BEDA-980C09F654C9}" srcOrd="0" destOrd="0" parTransId="{8C65C88E-D2DB-41E0-8417-CEB561F4058D}" sibTransId="{A71D0B04-571F-415B-9B2A-A9FEF8A167B0}"/>
    <dgm:cxn modelId="{F2D0052E-0C02-41DD-8A35-973C5EF43ADE}" type="presOf" srcId="{B41467D6-AB63-47A3-80C3-28DC2B7493F2}" destId="{5C88CCCE-637E-4A81-B19D-89CD7FBC66B7}" srcOrd="0" destOrd="0" presId="urn:microsoft.com/office/officeart/2008/layout/HorizontalMultiLevelHierarchy"/>
    <dgm:cxn modelId="{36D27431-78D4-465E-BEDA-8E91BEE87268}" srcId="{94B7F0D7-B5A0-45A3-8453-22E525BE5B0A}" destId="{B55BCA21-0216-4A8A-A169-7D08984AF6DB}" srcOrd="3" destOrd="0" parTransId="{4549C314-C7A6-42A4-89E6-D6259003D92A}" sibTransId="{CF09ED25-493A-45B5-9DCD-D3BB8185CEB3}"/>
    <dgm:cxn modelId="{64EA6441-6160-45B1-9133-9232D8D5853A}" srcId="{94B7F0D7-B5A0-45A3-8453-22E525BE5B0A}" destId="{299D74C3-F86F-424E-80DA-0EE479265C43}" srcOrd="1" destOrd="0" parTransId="{CC010844-0997-46DE-97C8-C56836494C85}" sibTransId="{5A49986B-02A4-4A8B-ABEB-2545D870CE7A}"/>
    <dgm:cxn modelId="{BECF5246-5A5F-4F69-A70E-4E1AE42BE66C}" type="presOf" srcId="{299D74C3-F86F-424E-80DA-0EE479265C43}" destId="{1DC705CC-B939-4B99-A066-13813B2DB2CB}" srcOrd="0" destOrd="0" presId="urn:microsoft.com/office/officeart/2008/layout/HorizontalMultiLevelHierarchy"/>
    <dgm:cxn modelId="{9DA01757-AA3D-4056-ADD0-F3FF38B1590F}" type="presOf" srcId="{4549C314-C7A6-42A4-89E6-D6259003D92A}" destId="{5370756D-7C58-4E1A-BD4E-B262D3C52562}" srcOrd="0" destOrd="0" presId="urn:microsoft.com/office/officeart/2008/layout/HorizontalMultiLevelHierarchy"/>
    <dgm:cxn modelId="{80EDD27A-46A2-4449-8CCA-7A401B981A2F}" type="presOf" srcId="{CC010844-0997-46DE-97C8-C56836494C85}" destId="{5C00C168-6D48-4B00-AF10-9F9F617AE44A}" srcOrd="1" destOrd="0" presId="urn:microsoft.com/office/officeart/2008/layout/HorizontalMultiLevelHierarchy"/>
    <dgm:cxn modelId="{43089382-26FF-4596-8995-35538ACC3178}" type="presOf" srcId="{8C65C88E-D2DB-41E0-8417-CEB561F4058D}" destId="{5B19E7D5-912F-47D3-8533-974EBEC4F1A2}" srcOrd="0" destOrd="0" presId="urn:microsoft.com/office/officeart/2008/layout/HorizontalMultiLevelHierarchy"/>
    <dgm:cxn modelId="{BBF2FD87-4094-427E-A0AB-6F64FEB8A972}" type="presOf" srcId="{439E4F3A-BF83-4D1F-980D-151A462DB490}" destId="{1BCCF0D2-992E-42D9-851F-8FD7AFE7E8AA}" srcOrd="0" destOrd="0" presId="urn:microsoft.com/office/officeart/2008/layout/HorizontalMultiLevelHierarchy"/>
    <dgm:cxn modelId="{7B47F4A3-A50B-4003-8B04-2605F883D935}" type="presOf" srcId="{8C65C88E-D2DB-41E0-8417-CEB561F4058D}" destId="{56859948-D0A9-44E1-9D42-E1071E1AA9A5}" srcOrd="1" destOrd="0" presId="urn:microsoft.com/office/officeart/2008/layout/HorizontalMultiLevelHierarchy"/>
    <dgm:cxn modelId="{6CEE84A4-BF60-4C75-A7DB-125DB18A35EC}" type="presOf" srcId="{94B7F0D7-B5A0-45A3-8453-22E525BE5B0A}" destId="{8E4092BC-6F4F-41A6-BE17-FE7B585D9186}" srcOrd="0" destOrd="0" presId="urn:microsoft.com/office/officeart/2008/layout/HorizontalMultiLevelHierarchy"/>
    <dgm:cxn modelId="{AAA79DA6-7916-496D-B643-30E0FF5A26DE}" srcId="{94B7F0D7-B5A0-45A3-8453-22E525BE5B0A}" destId="{B41467D6-AB63-47A3-80C3-28DC2B7493F2}" srcOrd="2" destOrd="0" parTransId="{439E4F3A-BF83-4D1F-980D-151A462DB490}" sibTransId="{07D1FFBE-D1E3-4376-BA07-0117CEC4A058}"/>
    <dgm:cxn modelId="{30FD83DB-D149-46A1-8A4E-1C692910466B}" type="presOf" srcId="{439E4F3A-BF83-4D1F-980D-151A462DB490}" destId="{7ECC8BD9-29E4-4CA8-9ECD-BF521CEB9C21}" srcOrd="1" destOrd="0" presId="urn:microsoft.com/office/officeart/2008/layout/HorizontalMultiLevelHierarchy"/>
    <dgm:cxn modelId="{33E083DC-13D2-412E-BB40-976216D08098}" type="presOf" srcId="{B55BCA21-0216-4A8A-A169-7D08984AF6DB}" destId="{D91147C8-CA15-4FAC-A6A3-43C1C2242C89}" srcOrd="0" destOrd="0" presId="urn:microsoft.com/office/officeart/2008/layout/HorizontalMultiLevelHierarchy"/>
    <dgm:cxn modelId="{3B138CE1-263B-499A-AF02-1994A53CDE49}" type="presOf" srcId="{CC010844-0997-46DE-97C8-C56836494C85}" destId="{DEA1E335-707A-4201-8DF7-9917CD41BA3A}" srcOrd="0" destOrd="0" presId="urn:microsoft.com/office/officeart/2008/layout/HorizontalMultiLevelHierarchy"/>
    <dgm:cxn modelId="{C25F56F3-233D-4583-960C-2941069357E8}" type="presOf" srcId="{823628A8-E2B1-42F5-BE29-4E2A04CE9ADC}" destId="{9EE41F31-77B6-469F-909C-2D18B65CA2CA}" srcOrd="0" destOrd="0" presId="urn:microsoft.com/office/officeart/2008/layout/HorizontalMultiLevelHierarchy"/>
    <dgm:cxn modelId="{63A7EAF4-59EF-46CC-8386-3AE02A700E26}" type="presOf" srcId="{413EE15B-36C9-45BB-BEDA-980C09F654C9}" destId="{B78E8D9B-301A-4BB3-916B-E7D9628D9C40}" srcOrd="0" destOrd="0" presId="urn:microsoft.com/office/officeart/2008/layout/HorizontalMultiLevelHierarchy"/>
    <dgm:cxn modelId="{9E80B9C5-00CB-47F0-88F9-FE20EA5D1EB9}" type="presParOf" srcId="{9EE41F31-77B6-469F-909C-2D18B65CA2CA}" destId="{3EC1F94D-6827-4387-A8F9-9156003390D1}" srcOrd="0" destOrd="0" presId="urn:microsoft.com/office/officeart/2008/layout/HorizontalMultiLevelHierarchy"/>
    <dgm:cxn modelId="{0CA13E9C-467C-4595-A29A-65AC24A8703D}" type="presParOf" srcId="{3EC1F94D-6827-4387-A8F9-9156003390D1}" destId="{8E4092BC-6F4F-41A6-BE17-FE7B585D9186}" srcOrd="0" destOrd="0" presId="urn:microsoft.com/office/officeart/2008/layout/HorizontalMultiLevelHierarchy"/>
    <dgm:cxn modelId="{EE4F106B-3C13-4697-8816-0F715A3D83C2}" type="presParOf" srcId="{3EC1F94D-6827-4387-A8F9-9156003390D1}" destId="{453C98D1-1A83-4EE8-AC7C-76D7E1CC469F}" srcOrd="1" destOrd="0" presId="urn:microsoft.com/office/officeart/2008/layout/HorizontalMultiLevelHierarchy"/>
    <dgm:cxn modelId="{163E715D-7E1C-4E18-A59C-A4D93CCB53BD}" type="presParOf" srcId="{453C98D1-1A83-4EE8-AC7C-76D7E1CC469F}" destId="{5B19E7D5-912F-47D3-8533-974EBEC4F1A2}" srcOrd="0" destOrd="0" presId="urn:microsoft.com/office/officeart/2008/layout/HorizontalMultiLevelHierarchy"/>
    <dgm:cxn modelId="{36BCF2DC-5B48-4EC3-8C71-EBD318153597}" type="presParOf" srcId="{5B19E7D5-912F-47D3-8533-974EBEC4F1A2}" destId="{56859948-D0A9-44E1-9D42-E1071E1AA9A5}" srcOrd="0" destOrd="0" presId="urn:microsoft.com/office/officeart/2008/layout/HorizontalMultiLevelHierarchy"/>
    <dgm:cxn modelId="{662F56B1-2156-49F9-80A8-BE4935CE4E08}" type="presParOf" srcId="{453C98D1-1A83-4EE8-AC7C-76D7E1CC469F}" destId="{07B6EED4-7B29-4F44-B7FB-77B839ED3CC8}" srcOrd="1" destOrd="0" presId="urn:microsoft.com/office/officeart/2008/layout/HorizontalMultiLevelHierarchy"/>
    <dgm:cxn modelId="{B0DFC0B5-3148-41AD-B879-8B1733B8F076}" type="presParOf" srcId="{07B6EED4-7B29-4F44-B7FB-77B839ED3CC8}" destId="{B78E8D9B-301A-4BB3-916B-E7D9628D9C40}" srcOrd="0" destOrd="0" presId="urn:microsoft.com/office/officeart/2008/layout/HorizontalMultiLevelHierarchy"/>
    <dgm:cxn modelId="{0C415123-E67B-4B39-8E48-EC02AA7D7F60}" type="presParOf" srcId="{07B6EED4-7B29-4F44-B7FB-77B839ED3CC8}" destId="{6B4F7C3C-8F33-4334-B76E-177FA2119330}" srcOrd="1" destOrd="0" presId="urn:microsoft.com/office/officeart/2008/layout/HorizontalMultiLevelHierarchy"/>
    <dgm:cxn modelId="{F9BB1985-D090-4951-91A6-11D321389F9E}" type="presParOf" srcId="{453C98D1-1A83-4EE8-AC7C-76D7E1CC469F}" destId="{DEA1E335-707A-4201-8DF7-9917CD41BA3A}" srcOrd="2" destOrd="0" presId="urn:microsoft.com/office/officeart/2008/layout/HorizontalMultiLevelHierarchy"/>
    <dgm:cxn modelId="{976199D6-28CE-47B5-825F-18055FC88326}" type="presParOf" srcId="{DEA1E335-707A-4201-8DF7-9917CD41BA3A}" destId="{5C00C168-6D48-4B00-AF10-9F9F617AE44A}" srcOrd="0" destOrd="0" presId="urn:microsoft.com/office/officeart/2008/layout/HorizontalMultiLevelHierarchy"/>
    <dgm:cxn modelId="{D6E421F4-F929-4EF5-9B37-72AEA35E3C97}" type="presParOf" srcId="{453C98D1-1A83-4EE8-AC7C-76D7E1CC469F}" destId="{E1D96E68-31CB-4F93-8E49-ED9D9A6A9B3F}" srcOrd="3" destOrd="0" presId="urn:microsoft.com/office/officeart/2008/layout/HorizontalMultiLevelHierarchy"/>
    <dgm:cxn modelId="{739E8983-DD0B-4373-88DE-07A538EF279F}" type="presParOf" srcId="{E1D96E68-31CB-4F93-8E49-ED9D9A6A9B3F}" destId="{1DC705CC-B939-4B99-A066-13813B2DB2CB}" srcOrd="0" destOrd="0" presId="urn:microsoft.com/office/officeart/2008/layout/HorizontalMultiLevelHierarchy"/>
    <dgm:cxn modelId="{A09B63BE-2D78-4D0A-8AB0-4CEA8D95505F}" type="presParOf" srcId="{E1D96E68-31CB-4F93-8E49-ED9D9A6A9B3F}" destId="{8BA7CE41-8B49-45B8-A22F-0E9327DCD6B3}" srcOrd="1" destOrd="0" presId="urn:microsoft.com/office/officeart/2008/layout/HorizontalMultiLevelHierarchy"/>
    <dgm:cxn modelId="{6295F098-0C45-44DE-8A59-71195DF6FD80}" type="presParOf" srcId="{453C98D1-1A83-4EE8-AC7C-76D7E1CC469F}" destId="{1BCCF0D2-992E-42D9-851F-8FD7AFE7E8AA}" srcOrd="4" destOrd="0" presId="urn:microsoft.com/office/officeart/2008/layout/HorizontalMultiLevelHierarchy"/>
    <dgm:cxn modelId="{A9A36144-2CD2-4088-8604-D7E264912694}" type="presParOf" srcId="{1BCCF0D2-992E-42D9-851F-8FD7AFE7E8AA}" destId="{7ECC8BD9-29E4-4CA8-9ECD-BF521CEB9C21}" srcOrd="0" destOrd="0" presId="urn:microsoft.com/office/officeart/2008/layout/HorizontalMultiLevelHierarchy"/>
    <dgm:cxn modelId="{B042A3B1-1ADB-4A33-879F-3C099E111C43}" type="presParOf" srcId="{453C98D1-1A83-4EE8-AC7C-76D7E1CC469F}" destId="{84E1D1E0-F912-4F1C-B713-BABA1E4FC2B8}" srcOrd="5" destOrd="0" presId="urn:microsoft.com/office/officeart/2008/layout/HorizontalMultiLevelHierarchy"/>
    <dgm:cxn modelId="{FB91102D-28BA-4DC5-9ABB-E79981BE65BB}" type="presParOf" srcId="{84E1D1E0-F912-4F1C-B713-BABA1E4FC2B8}" destId="{5C88CCCE-637E-4A81-B19D-89CD7FBC66B7}" srcOrd="0" destOrd="0" presId="urn:microsoft.com/office/officeart/2008/layout/HorizontalMultiLevelHierarchy"/>
    <dgm:cxn modelId="{D7261762-5C2D-4611-B195-130A3C508581}" type="presParOf" srcId="{84E1D1E0-F912-4F1C-B713-BABA1E4FC2B8}" destId="{8E39AB3A-56D3-406B-AB88-E918B86F2862}" srcOrd="1" destOrd="0" presId="urn:microsoft.com/office/officeart/2008/layout/HorizontalMultiLevelHierarchy"/>
    <dgm:cxn modelId="{671DDEB7-68A1-4637-9448-5D44127E6808}" type="presParOf" srcId="{453C98D1-1A83-4EE8-AC7C-76D7E1CC469F}" destId="{5370756D-7C58-4E1A-BD4E-B262D3C52562}" srcOrd="6" destOrd="0" presId="urn:microsoft.com/office/officeart/2008/layout/HorizontalMultiLevelHierarchy"/>
    <dgm:cxn modelId="{06E115C6-AFC9-409F-BEA6-74215C09222C}" type="presParOf" srcId="{5370756D-7C58-4E1A-BD4E-B262D3C52562}" destId="{FC84127D-7764-4C57-A807-AAA18CDB5F97}" srcOrd="0" destOrd="0" presId="urn:microsoft.com/office/officeart/2008/layout/HorizontalMultiLevelHierarchy"/>
    <dgm:cxn modelId="{B2F90279-0910-4ECD-A164-8102DAC950CC}" type="presParOf" srcId="{453C98D1-1A83-4EE8-AC7C-76D7E1CC469F}" destId="{AF9AD6ED-8873-410B-8FE3-59E2BE93BD79}" srcOrd="7" destOrd="0" presId="urn:microsoft.com/office/officeart/2008/layout/HorizontalMultiLevelHierarchy"/>
    <dgm:cxn modelId="{361A7ED9-A939-4E9E-8132-3AF14511C506}" type="presParOf" srcId="{AF9AD6ED-8873-410B-8FE3-59E2BE93BD79}" destId="{D91147C8-CA15-4FAC-A6A3-43C1C2242C89}" srcOrd="0" destOrd="0" presId="urn:microsoft.com/office/officeart/2008/layout/HorizontalMultiLevelHierarchy"/>
    <dgm:cxn modelId="{047E5C36-25B2-44A6-8317-CB4EA1F7E1BC}" type="presParOf" srcId="{AF9AD6ED-8873-410B-8FE3-59E2BE93BD79}" destId="{8740DB6B-0DED-4529-8808-BB1DC230351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C5AA53-9B8E-4763-A0E0-66815BB116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14A097-0A92-4CA5-859A-ACD1D00771EF}">
      <dgm:prSet phldrT="[Text]"/>
      <dgm:spPr/>
      <dgm:t>
        <a:bodyPr/>
        <a:lstStyle/>
        <a:p>
          <a:r>
            <a:rPr lang="th-TH" dirty="0"/>
            <a:t>สาร</a:t>
          </a:r>
          <a:endParaRPr lang="en-US" dirty="0"/>
        </a:p>
      </dgm:t>
    </dgm:pt>
    <dgm:pt modelId="{CA24ECDE-F41C-4F70-A603-8F9EE68CA4BB}" type="parTrans" cxnId="{E175FADD-A6E0-41B2-8292-14733BBBF6CB}">
      <dgm:prSet/>
      <dgm:spPr/>
      <dgm:t>
        <a:bodyPr/>
        <a:lstStyle/>
        <a:p>
          <a:endParaRPr lang="en-US"/>
        </a:p>
      </dgm:t>
    </dgm:pt>
    <dgm:pt modelId="{5EA49614-9CFF-4ECC-8A67-54710BE5508C}" type="sibTrans" cxnId="{E175FADD-A6E0-41B2-8292-14733BBBF6CB}">
      <dgm:prSet/>
      <dgm:spPr/>
      <dgm:t>
        <a:bodyPr/>
        <a:lstStyle/>
        <a:p>
          <a:endParaRPr lang="en-US"/>
        </a:p>
      </dgm:t>
    </dgm:pt>
    <dgm:pt modelId="{9EB60629-4DC7-4551-AF4B-E7ECCD86D844}">
      <dgm:prSet phldrT="[Text]"/>
      <dgm:spPr/>
      <dgm:t>
        <a:bodyPr/>
        <a:lstStyle/>
        <a:p>
          <a:r>
            <a:rPr lang="en-US" dirty="0"/>
            <a:t>Power</a:t>
          </a:r>
          <a:r>
            <a:rPr lang="th-TH" dirty="0"/>
            <a:t> </a:t>
          </a:r>
          <a:r>
            <a:rPr lang="en-US" dirty="0"/>
            <a:t>point</a:t>
          </a:r>
        </a:p>
      </dgm:t>
    </dgm:pt>
    <dgm:pt modelId="{63FE729D-F385-4A79-8A72-E916B3520077}" type="parTrans" cxnId="{1DCD8467-71AF-474F-A83D-671638FE5FCD}">
      <dgm:prSet/>
      <dgm:spPr/>
      <dgm:t>
        <a:bodyPr/>
        <a:lstStyle/>
        <a:p>
          <a:endParaRPr lang="en-US"/>
        </a:p>
      </dgm:t>
    </dgm:pt>
    <dgm:pt modelId="{8480E554-39CD-4697-AB1F-C3CD78C7EB48}" type="sibTrans" cxnId="{1DCD8467-71AF-474F-A83D-671638FE5FCD}">
      <dgm:prSet/>
      <dgm:spPr/>
      <dgm:t>
        <a:bodyPr/>
        <a:lstStyle/>
        <a:p>
          <a:endParaRPr lang="en-US"/>
        </a:p>
      </dgm:t>
    </dgm:pt>
    <dgm:pt modelId="{E731E4DF-CBA3-4846-982A-A3A3D6517237}">
      <dgm:prSet phldrT="[Text]"/>
      <dgm:spPr/>
      <dgm:t>
        <a:bodyPr/>
        <a:lstStyle/>
        <a:p>
          <a:r>
            <a:rPr lang="th-TH" dirty="0"/>
            <a:t>เอกสารแจก(เค้าโครงเรื่อง)</a:t>
          </a:r>
          <a:endParaRPr lang="en-US" dirty="0"/>
        </a:p>
      </dgm:t>
    </dgm:pt>
    <dgm:pt modelId="{75C07C42-4C0D-467F-97B2-AAEC52013992}" type="parTrans" cxnId="{B44CD499-72F3-4E88-BB8F-9C76B2C4F9A9}">
      <dgm:prSet/>
      <dgm:spPr/>
      <dgm:t>
        <a:bodyPr/>
        <a:lstStyle/>
        <a:p>
          <a:endParaRPr lang="en-US"/>
        </a:p>
      </dgm:t>
    </dgm:pt>
    <dgm:pt modelId="{A1FD4C33-BF8A-4CC8-B775-BF0D576EF115}" type="sibTrans" cxnId="{B44CD499-72F3-4E88-BB8F-9C76B2C4F9A9}">
      <dgm:prSet/>
      <dgm:spPr/>
      <dgm:t>
        <a:bodyPr/>
        <a:lstStyle/>
        <a:p>
          <a:endParaRPr lang="en-US"/>
        </a:p>
      </dgm:t>
    </dgm:pt>
    <dgm:pt modelId="{9EBF7D49-1D5B-4A89-9F12-24B5790E1AB6}">
      <dgm:prSet phldrT="[Text]"/>
      <dgm:spPr/>
      <dgm:t>
        <a:bodyPr/>
        <a:lstStyle/>
        <a:p>
          <a:r>
            <a:rPr lang="th-TH" dirty="0"/>
            <a:t>วิดีโอ/วิดีทัศน์/คลิป/ตัวอย่างงาน</a:t>
          </a:r>
          <a:endParaRPr lang="en-US" dirty="0"/>
        </a:p>
      </dgm:t>
    </dgm:pt>
    <dgm:pt modelId="{810A9FF0-9825-43E3-B0CE-0A5899D1C68F}" type="parTrans" cxnId="{F39BF590-063A-4FAA-A2CB-0567817CDCA4}">
      <dgm:prSet/>
      <dgm:spPr/>
      <dgm:t>
        <a:bodyPr/>
        <a:lstStyle/>
        <a:p>
          <a:endParaRPr lang="en-US"/>
        </a:p>
      </dgm:t>
    </dgm:pt>
    <dgm:pt modelId="{0E2C5A74-C50E-464F-AC2B-CB6614FBB9C8}" type="sibTrans" cxnId="{F39BF590-063A-4FAA-A2CB-0567817CDCA4}">
      <dgm:prSet/>
      <dgm:spPr/>
      <dgm:t>
        <a:bodyPr/>
        <a:lstStyle/>
        <a:p>
          <a:endParaRPr lang="en-US"/>
        </a:p>
      </dgm:t>
    </dgm:pt>
    <dgm:pt modelId="{2446E39C-0EBE-4D8E-9294-F5A4E1ADE231}" type="pres">
      <dgm:prSet presAssocID="{E4C5AA53-9B8E-4763-A0E0-66815BB116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F9D679-B8FD-436B-89BA-303C67EE27FE}" type="pres">
      <dgm:prSet presAssocID="{3814A097-0A92-4CA5-859A-ACD1D00771EF}" presName="root1" presStyleCnt="0"/>
      <dgm:spPr/>
    </dgm:pt>
    <dgm:pt modelId="{4BA27836-3E5C-4624-AF23-4F9A3925241F}" type="pres">
      <dgm:prSet presAssocID="{3814A097-0A92-4CA5-859A-ACD1D00771EF}" presName="LevelOneTextNode" presStyleLbl="node0" presStyleIdx="0" presStyleCnt="1">
        <dgm:presLayoutVars>
          <dgm:chPref val="3"/>
        </dgm:presLayoutVars>
      </dgm:prSet>
      <dgm:spPr/>
    </dgm:pt>
    <dgm:pt modelId="{5D11D7D8-5D0A-48F4-9263-BC0CD05F2BE3}" type="pres">
      <dgm:prSet presAssocID="{3814A097-0A92-4CA5-859A-ACD1D00771EF}" presName="level2hierChild" presStyleCnt="0"/>
      <dgm:spPr/>
    </dgm:pt>
    <dgm:pt modelId="{50A6F0D8-6C67-4596-84E3-B98036E47C15}" type="pres">
      <dgm:prSet presAssocID="{63FE729D-F385-4A79-8A72-E916B3520077}" presName="conn2-1" presStyleLbl="parChTrans1D2" presStyleIdx="0" presStyleCnt="3"/>
      <dgm:spPr/>
    </dgm:pt>
    <dgm:pt modelId="{2311D73D-ED91-4F40-BF65-CF9D73631053}" type="pres">
      <dgm:prSet presAssocID="{63FE729D-F385-4A79-8A72-E916B3520077}" presName="connTx" presStyleLbl="parChTrans1D2" presStyleIdx="0" presStyleCnt="3"/>
      <dgm:spPr/>
    </dgm:pt>
    <dgm:pt modelId="{2B7D9B73-BC6F-4C64-8340-BD78354C7695}" type="pres">
      <dgm:prSet presAssocID="{9EB60629-4DC7-4551-AF4B-E7ECCD86D844}" presName="root2" presStyleCnt="0"/>
      <dgm:spPr/>
    </dgm:pt>
    <dgm:pt modelId="{29B1E052-E96A-4F4F-907B-433B435E8C8A}" type="pres">
      <dgm:prSet presAssocID="{9EB60629-4DC7-4551-AF4B-E7ECCD86D844}" presName="LevelTwoTextNode" presStyleLbl="node2" presStyleIdx="0" presStyleCnt="3">
        <dgm:presLayoutVars>
          <dgm:chPref val="3"/>
        </dgm:presLayoutVars>
      </dgm:prSet>
      <dgm:spPr/>
    </dgm:pt>
    <dgm:pt modelId="{FDADBC7B-211B-4DD0-B147-9BB5A9537D60}" type="pres">
      <dgm:prSet presAssocID="{9EB60629-4DC7-4551-AF4B-E7ECCD86D844}" presName="level3hierChild" presStyleCnt="0"/>
      <dgm:spPr/>
    </dgm:pt>
    <dgm:pt modelId="{237A2071-9594-4140-87F8-3C922846633D}" type="pres">
      <dgm:prSet presAssocID="{75C07C42-4C0D-467F-97B2-AAEC52013992}" presName="conn2-1" presStyleLbl="parChTrans1D2" presStyleIdx="1" presStyleCnt="3"/>
      <dgm:spPr/>
    </dgm:pt>
    <dgm:pt modelId="{5467AA33-C60E-4641-8293-2954D44664DF}" type="pres">
      <dgm:prSet presAssocID="{75C07C42-4C0D-467F-97B2-AAEC52013992}" presName="connTx" presStyleLbl="parChTrans1D2" presStyleIdx="1" presStyleCnt="3"/>
      <dgm:spPr/>
    </dgm:pt>
    <dgm:pt modelId="{4735604F-9631-470D-97AC-CE372D2D27AB}" type="pres">
      <dgm:prSet presAssocID="{E731E4DF-CBA3-4846-982A-A3A3D6517237}" presName="root2" presStyleCnt="0"/>
      <dgm:spPr/>
    </dgm:pt>
    <dgm:pt modelId="{1E0649A2-B31B-4CC0-B700-511345256982}" type="pres">
      <dgm:prSet presAssocID="{E731E4DF-CBA3-4846-982A-A3A3D6517237}" presName="LevelTwoTextNode" presStyleLbl="node2" presStyleIdx="1" presStyleCnt="3">
        <dgm:presLayoutVars>
          <dgm:chPref val="3"/>
        </dgm:presLayoutVars>
      </dgm:prSet>
      <dgm:spPr/>
    </dgm:pt>
    <dgm:pt modelId="{2A42AE22-028B-456E-8950-02AECF1C32DF}" type="pres">
      <dgm:prSet presAssocID="{E731E4DF-CBA3-4846-982A-A3A3D6517237}" presName="level3hierChild" presStyleCnt="0"/>
      <dgm:spPr/>
    </dgm:pt>
    <dgm:pt modelId="{47195AC6-7758-4A54-B5E9-429FD4546B6D}" type="pres">
      <dgm:prSet presAssocID="{810A9FF0-9825-43E3-B0CE-0A5899D1C68F}" presName="conn2-1" presStyleLbl="parChTrans1D2" presStyleIdx="2" presStyleCnt="3"/>
      <dgm:spPr/>
    </dgm:pt>
    <dgm:pt modelId="{F35DB26A-7A6E-4836-B457-A29E315827E0}" type="pres">
      <dgm:prSet presAssocID="{810A9FF0-9825-43E3-B0CE-0A5899D1C68F}" presName="connTx" presStyleLbl="parChTrans1D2" presStyleIdx="2" presStyleCnt="3"/>
      <dgm:spPr/>
    </dgm:pt>
    <dgm:pt modelId="{E6DDEB63-3193-451D-B649-CACECF1C94D4}" type="pres">
      <dgm:prSet presAssocID="{9EBF7D49-1D5B-4A89-9F12-24B5790E1AB6}" presName="root2" presStyleCnt="0"/>
      <dgm:spPr/>
    </dgm:pt>
    <dgm:pt modelId="{5E25F4B6-9C44-4AD3-92D9-80EDDAE56E9F}" type="pres">
      <dgm:prSet presAssocID="{9EBF7D49-1D5B-4A89-9F12-24B5790E1AB6}" presName="LevelTwoTextNode" presStyleLbl="node2" presStyleIdx="2" presStyleCnt="3">
        <dgm:presLayoutVars>
          <dgm:chPref val="3"/>
        </dgm:presLayoutVars>
      </dgm:prSet>
      <dgm:spPr/>
    </dgm:pt>
    <dgm:pt modelId="{28A6CCCE-4DE0-4685-9082-6F38648701B4}" type="pres">
      <dgm:prSet presAssocID="{9EBF7D49-1D5B-4A89-9F12-24B5790E1AB6}" presName="level3hierChild" presStyleCnt="0"/>
      <dgm:spPr/>
    </dgm:pt>
  </dgm:ptLst>
  <dgm:cxnLst>
    <dgm:cxn modelId="{2759D209-127E-4DBB-88A3-3C2087051517}" type="presOf" srcId="{3814A097-0A92-4CA5-859A-ACD1D00771EF}" destId="{4BA27836-3E5C-4624-AF23-4F9A3925241F}" srcOrd="0" destOrd="0" presId="urn:microsoft.com/office/officeart/2008/layout/HorizontalMultiLevelHierarchy"/>
    <dgm:cxn modelId="{2D503E3D-D8B7-4FB1-B99F-57582B139CF1}" type="presOf" srcId="{63FE729D-F385-4A79-8A72-E916B3520077}" destId="{2311D73D-ED91-4F40-BF65-CF9D73631053}" srcOrd="1" destOrd="0" presId="urn:microsoft.com/office/officeart/2008/layout/HorizontalMultiLevelHierarchy"/>
    <dgm:cxn modelId="{38ABB93D-596B-4974-8099-7AE29BE3D302}" type="presOf" srcId="{810A9FF0-9825-43E3-B0CE-0A5899D1C68F}" destId="{F35DB26A-7A6E-4836-B457-A29E315827E0}" srcOrd="1" destOrd="0" presId="urn:microsoft.com/office/officeart/2008/layout/HorizontalMultiLevelHierarchy"/>
    <dgm:cxn modelId="{BCD0D83F-92D7-4790-8C6D-58555AC6B6E2}" type="presOf" srcId="{75C07C42-4C0D-467F-97B2-AAEC52013992}" destId="{5467AA33-C60E-4641-8293-2954D44664DF}" srcOrd="1" destOrd="0" presId="urn:microsoft.com/office/officeart/2008/layout/HorizontalMultiLevelHierarchy"/>
    <dgm:cxn modelId="{1DCD8467-71AF-474F-A83D-671638FE5FCD}" srcId="{3814A097-0A92-4CA5-859A-ACD1D00771EF}" destId="{9EB60629-4DC7-4551-AF4B-E7ECCD86D844}" srcOrd="0" destOrd="0" parTransId="{63FE729D-F385-4A79-8A72-E916B3520077}" sibTransId="{8480E554-39CD-4697-AB1F-C3CD78C7EB48}"/>
    <dgm:cxn modelId="{3CA3684A-2FA8-41EC-BCD8-3F3E7C65E9F0}" type="presOf" srcId="{E731E4DF-CBA3-4846-982A-A3A3D6517237}" destId="{1E0649A2-B31B-4CC0-B700-511345256982}" srcOrd="0" destOrd="0" presId="urn:microsoft.com/office/officeart/2008/layout/HorizontalMultiLevelHierarchy"/>
    <dgm:cxn modelId="{23A8E152-F133-4708-B9F6-DFF568BC3D2E}" type="presOf" srcId="{75C07C42-4C0D-467F-97B2-AAEC52013992}" destId="{237A2071-9594-4140-87F8-3C922846633D}" srcOrd="0" destOrd="0" presId="urn:microsoft.com/office/officeart/2008/layout/HorizontalMultiLevelHierarchy"/>
    <dgm:cxn modelId="{6FF49B7B-D638-4F93-8E18-EB9986032F69}" type="presOf" srcId="{9EB60629-4DC7-4551-AF4B-E7ECCD86D844}" destId="{29B1E052-E96A-4F4F-907B-433B435E8C8A}" srcOrd="0" destOrd="0" presId="urn:microsoft.com/office/officeart/2008/layout/HorizontalMultiLevelHierarchy"/>
    <dgm:cxn modelId="{96509F8F-25A4-40B6-B7D0-627B86FD7D1E}" type="presOf" srcId="{9EBF7D49-1D5B-4A89-9F12-24B5790E1AB6}" destId="{5E25F4B6-9C44-4AD3-92D9-80EDDAE56E9F}" srcOrd="0" destOrd="0" presId="urn:microsoft.com/office/officeart/2008/layout/HorizontalMultiLevelHierarchy"/>
    <dgm:cxn modelId="{F39BF590-063A-4FAA-A2CB-0567817CDCA4}" srcId="{3814A097-0A92-4CA5-859A-ACD1D00771EF}" destId="{9EBF7D49-1D5B-4A89-9F12-24B5790E1AB6}" srcOrd="2" destOrd="0" parTransId="{810A9FF0-9825-43E3-B0CE-0A5899D1C68F}" sibTransId="{0E2C5A74-C50E-464F-AC2B-CB6614FBB9C8}"/>
    <dgm:cxn modelId="{B44CD499-72F3-4E88-BB8F-9C76B2C4F9A9}" srcId="{3814A097-0A92-4CA5-859A-ACD1D00771EF}" destId="{E731E4DF-CBA3-4846-982A-A3A3D6517237}" srcOrd="1" destOrd="0" parTransId="{75C07C42-4C0D-467F-97B2-AAEC52013992}" sibTransId="{A1FD4C33-BF8A-4CC8-B775-BF0D576EF115}"/>
    <dgm:cxn modelId="{15B8B9AE-FF1A-4B17-B23C-3AD1DE604C34}" type="presOf" srcId="{63FE729D-F385-4A79-8A72-E916B3520077}" destId="{50A6F0D8-6C67-4596-84E3-B98036E47C15}" srcOrd="0" destOrd="0" presId="urn:microsoft.com/office/officeart/2008/layout/HorizontalMultiLevelHierarchy"/>
    <dgm:cxn modelId="{F2AA15B5-FD86-48C9-9A53-3A8FB26F276C}" type="presOf" srcId="{810A9FF0-9825-43E3-B0CE-0A5899D1C68F}" destId="{47195AC6-7758-4A54-B5E9-429FD4546B6D}" srcOrd="0" destOrd="0" presId="urn:microsoft.com/office/officeart/2008/layout/HorizontalMultiLevelHierarchy"/>
    <dgm:cxn modelId="{860A36D3-B648-479C-A06C-D5DF8721647D}" type="presOf" srcId="{E4C5AA53-9B8E-4763-A0E0-66815BB116B2}" destId="{2446E39C-0EBE-4D8E-9294-F5A4E1ADE231}" srcOrd="0" destOrd="0" presId="urn:microsoft.com/office/officeart/2008/layout/HorizontalMultiLevelHierarchy"/>
    <dgm:cxn modelId="{E175FADD-A6E0-41B2-8292-14733BBBF6CB}" srcId="{E4C5AA53-9B8E-4763-A0E0-66815BB116B2}" destId="{3814A097-0A92-4CA5-859A-ACD1D00771EF}" srcOrd="0" destOrd="0" parTransId="{CA24ECDE-F41C-4F70-A603-8F9EE68CA4BB}" sibTransId="{5EA49614-9CFF-4ECC-8A67-54710BE5508C}"/>
    <dgm:cxn modelId="{94859D7F-28AB-4A15-B94A-84761DC93179}" type="presParOf" srcId="{2446E39C-0EBE-4D8E-9294-F5A4E1ADE231}" destId="{33F9D679-B8FD-436B-89BA-303C67EE27FE}" srcOrd="0" destOrd="0" presId="urn:microsoft.com/office/officeart/2008/layout/HorizontalMultiLevelHierarchy"/>
    <dgm:cxn modelId="{72CFE1FD-3CB4-4544-9BB4-99AC54279A97}" type="presParOf" srcId="{33F9D679-B8FD-436B-89BA-303C67EE27FE}" destId="{4BA27836-3E5C-4624-AF23-4F9A3925241F}" srcOrd="0" destOrd="0" presId="urn:microsoft.com/office/officeart/2008/layout/HorizontalMultiLevelHierarchy"/>
    <dgm:cxn modelId="{2C566CEE-7142-438F-9B25-02C6A695521B}" type="presParOf" srcId="{33F9D679-B8FD-436B-89BA-303C67EE27FE}" destId="{5D11D7D8-5D0A-48F4-9263-BC0CD05F2BE3}" srcOrd="1" destOrd="0" presId="urn:microsoft.com/office/officeart/2008/layout/HorizontalMultiLevelHierarchy"/>
    <dgm:cxn modelId="{4C3E44E5-1F6B-496C-BDD1-1DF6946DFD76}" type="presParOf" srcId="{5D11D7D8-5D0A-48F4-9263-BC0CD05F2BE3}" destId="{50A6F0D8-6C67-4596-84E3-B98036E47C15}" srcOrd="0" destOrd="0" presId="urn:microsoft.com/office/officeart/2008/layout/HorizontalMultiLevelHierarchy"/>
    <dgm:cxn modelId="{49C3919F-5488-44CB-93C4-0CA8A400BB02}" type="presParOf" srcId="{50A6F0D8-6C67-4596-84E3-B98036E47C15}" destId="{2311D73D-ED91-4F40-BF65-CF9D73631053}" srcOrd="0" destOrd="0" presId="urn:microsoft.com/office/officeart/2008/layout/HorizontalMultiLevelHierarchy"/>
    <dgm:cxn modelId="{97A6452C-C65B-4847-BC9E-CB6B2EF3AA27}" type="presParOf" srcId="{5D11D7D8-5D0A-48F4-9263-BC0CD05F2BE3}" destId="{2B7D9B73-BC6F-4C64-8340-BD78354C7695}" srcOrd="1" destOrd="0" presId="urn:microsoft.com/office/officeart/2008/layout/HorizontalMultiLevelHierarchy"/>
    <dgm:cxn modelId="{8A6E19AD-96C6-4170-B8C3-9919D331BE19}" type="presParOf" srcId="{2B7D9B73-BC6F-4C64-8340-BD78354C7695}" destId="{29B1E052-E96A-4F4F-907B-433B435E8C8A}" srcOrd="0" destOrd="0" presId="urn:microsoft.com/office/officeart/2008/layout/HorizontalMultiLevelHierarchy"/>
    <dgm:cxn modelId="{D00E052E-69CD-414F-A789-D3D50927B49F}" type="presParOf" srcId="{2B7D9B73-BC6F-4C64-8340-BD78354C7695}" destId="{FDADBC7B-211B-4DD0-B147-9BB5A9537D60}" srcOrd="1" destOrd="0" presId="urn:microsoft.com/office/officeart/2008/layout/HorizontalMultiLevelHierarchy"/>
    <dgm:cxn modelId="{C551691B-EEDD-49E6-B379-D3FB368F3A78}" type="presParOf" srcId="{5D11D7D8-5D0A-48F4-9263-BC0CD05F2BE3}" destId="{237A2071-9594-4140-87F8-3C922846633D}" srcOrd="2" destOrd="0" presId="urn:microsoft.com/office/officeart/2008/layout/HorizontalMultiLevelHierarchy"/>
    <dgm:cxn modelId="{605DD8C7-3341-42E5-8842-81429EF695B8}" type="presParOf" srcId="{237A2071-9594-4140-87F8-3C922846633D}" destId="{5467AA33-C60E-4641-8293-2954D44664DF}" srcOrd="0" destOrd="0" presId="urn:microsoft.com/office/officeart/2008/layout/HorizontalMultiLevelHierarchy"/>
    <dgm:cxn modelId="{CF5D8DEC-D1D7-4EB1-9F8A-AD3FC6B95E10}" type="presParOf" srcId="{5D11D7D8-5D0A-48F4-9263-BC0CD05F2BE3}" destId="{4735604F-9631-470D-97AC-CE372D2D27AB}" srcOrd="3" destOrd="0" presId="urn:microsoft.com/office/officeart/2008/layout/HorizontalMultiLevelHierarchy"/>
    <dgm:cxn modelId="{2A57CA2A-46DB-4CB2-85C8-0252AA65786C}" type="presParOf" srcId="{4735604F-9631-470D-97AC-CE372D2D27AB}" destId="{1E0649A2-B31B-4CC0-B700-511345256982}" srcOrd="0" destOrd="0" presId="urn:microsoft.com/office/officeart/2008/layout/HorizontalMultiLevelHierarchy"/>
    <dgm:cxn modelId="{375D62C5-65C7-4248-A690-F572906603CD}" type="presParOf" srcId="{4735604F-9631-470D-97AC-CE372D2D27AB}" destId="{2A42AE22-028B-456E-8950-02AECF1C32DF}" srcOrd="1" destOrd="0" presId="urn:microsoft.com/office/officeart/2008/layout/HorizontalMultiLevelHierarchy"/>
    <dgm:cxn modelId="{527CB2FB-8126-42BD-A489-506E29E64935}" type="presParOf" srcId="{5D11D7D8-5D0A-48F4-9263-BC0CD05F2BE3}" destId="{47195AC6-7758-4A54-B5E9-429FD4546B6D}" srcOrd="4" destOrd="0" presId="urn:microsoft.com/office/officeart/2008/layout/HorizontalMultiLevelHierarchy"/>
    <dgm:cxn modelId="{C41AB6C4-C9A3-4846-B8B0-A9A0B04F4002}" type="presParOf" srcId="{47195AC6-7758-4A54-B5E9-429FD4546B6D}" destId="{F35DB26A-7A6E-4836-B457-A29E315827E0}" srcOrd="0" destOrd="0" presId="urn:microsoft.com/office/officeart/2008/layout/HorizontalMultiLevelHierarchy"/>
    <dgm:cxn modelId="{5F536A44-B73E-4DE1-8841-03607E3DB1B3}" type="presParOf" srcId="{5D11D7D8-5D0A-48F4-9263-BC0CD05F2BE3}" destId="{E6DDEB63-3193-451D-B649-CACECF1C94D4}" srcOrd="5" destOrd="0" presId="urn:microsoft.com/office/officeart/2008/layout/HorizontalMultiLevelHierarchy"/>
    <dgm:cxn modelId="{8979881E-D4FE-456F-9077-5048BC177BEC}" type="presParOf" srcId="{E6DDEB63-3193-451D-B649-CACECF1C94D4}" destId="{5E25F4B6-9C44-4AD3-92D9-80EDDAE56E9F}" srcOrd="0" destOrd="0" presId="urn:microsoft.com/office/officeart/2008/layout/HorizontalMultiLevelHierarchy"/>
    <dgm:cxn modelId="{916172EF-1636-4C41-BBD3-07B7CC347A57}" type="presParOf" srcId="{E6DDEB63-3193-451D-B649-CACECF1C94D4}" destId="{28A6CCCE-4DE0-4685-9082-6F38648701B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1FDDF1-85E1-403E-8690-99A0F26065D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05ED39-56FA-48DD-9308-264B78BEECD2}">
      <dgm:prSet phldrT="[Text]"/>
      <dgm:spPr/>
      <dgm:t>
        <a:bodyPr/>
        <a:lstStyle/>
        <a:p>
          <a:r>
            <a:rPr lang="th-TH" dirty="0"/>
            <a:t>ผู้รับสาร</a:t>
          </a:r>
          <a:endParaRPr lang="en-US" dirty="0"/>
        </a:p>
      </dgm:t>
    </dgm:pt>
    <dgm:pt modelId="{742BDC2C-7EEA-4250-AAD8-9109A2F816D2}" type="parTrans" cxnId="{3F2D1B77-1720-4335-89AD-16D802AF0125}">
      <dgm:prSet/>
      <dgm:spPr/>
      <dgm:t>
        <a:bodyPr/>
        <a:lstStyle/>
        <a:p>
          <a:endParaRPr lang="en-US"/>
        </a:p>
      </dgm:t>
    </dgm:pt>
    <dgm:pt modelId="{DAEB8397-FF2C-40F4-AF0B-6F74842BFAC0}" type="sibTrans" cxnId="{3F2D1B77-1720-4335-89AD-16D802AF0125}">
      <dgm:prSet/>
      <dgm:spPr/>
      <dgm:t>
        <a:bodyPr/>
        <a:lstStyle/>
        <a:p>
          <a:endParaRPr lang="en-US"/>
        </a:p>
      </dgm:t>
    </dgm:pt>
    <dgm:pt modelId="{C32C567A-A226-45F8-8D80-903FC04D8F60}">
      <dgm:prSet phldrT="[Text]"/>
      <dgm:spPr/>
      <dgm:t>
        <a:bodyPr/>
        <a:lstStyle/>
        <a:p>
          <a:r>
            <a:rPr lang="th-TH" dirty="0"/>
            <a:t>ตำแหน่ง/หน้าที่</a:t>
          </a:r>
          <a:endParaRPr lang="en-US" dirty="0"/>
        </a:p>
      </dgm:t>
    </dgm:pt>
    <dgm:pt modelId="{7852626E-5FAC-4BF0-B5C1-3144ED4219F5}" type="parTrans" cxnId="{876E92C2-4D5F-4C46-8D7B-A2BC3CD7C2FE}">
      <dgm:prSet/>
      <dgm:spPr/>
      <dgm:t>
        <a:bodyPr/>
        <a:lstStyle/>
        <a:p>
          <a:endParaRPr lang="en-US"/>
        </a:p>
      </dgm:t>
    </dgm:pt>
    <dgm:pt modelId="{9B97227B-228D-4037-9426-9175FEE6FEC0}" type="sibTrans" cxnId="{876E92C2-4D5F-4C46-8D7B-A2BC3CD7C2FE}">
      <dgm:prSet/>
      <dgm:spPr/>
      <dgm:t>
        <a:bodyPr/>
        <a:lstStyle/>
        <a:p>
          <a:endParaRPr lang="en-US"/>
        </a:p>
      </dgm:t>
    </dgm:pt>
    <dgm:pt modelId="{CD84C23C-FBED-4BC7-93FD-DAEB43DA9D33}">
      <dgm:prSet phldrT="[Text]"/>
      <dgm:spPr/>
      <dgm:t>
        <a:bodyPr/>
        <a:lstStyle/>
        <a:p>
          <a:r>
            <a:rPr lang="th-TH" dirty="0"/>
            <a:t>ทัศนคติ/ค่านิยม</a:t>
          </a:r>
          <a:endParaRPr lang="en-US" dirty="0"/>
        </a:p>
      </dgm:t>
    </dgm:pt>
    <dgm:pt modelId="{66B82433-8D4F-4465-8688-B032AAD30E32}" type="parTrans" cxnId="{F6E21CBE-B1F0-45CC-B4FA-D7A65A5903CB}">
      <dgm:prSet/>
      <dgm:spPr/>
      <dgm:t>
        <a:bodyPr/>
        <a:lstStyle/>
        <a:p>
          <a:endParaRPr lang="en-US"/>
        </a:p>
      </dgm:t>
    </dgm:pt>
    <dgm:pt modelId="{F5365E35-78F1-4DFF-88C4-D48B6AA7CCA5}" type="sibTrans" cxnId="{F6E21CBE-B1F0-45CC-B4FA-D7A65A5903CB}">
      <dgm:prSet/>
      <dgm:spPr/>
      <dgm:t>
        <a:bodyPr/>
        <a:lstStyle/>
        <a:p>
          <a:endParaRPr lang="en-US"/>
        </a:p>
      </dgm:t>
    </dgm:pt>
    <dgm:pt modelId="{93C8324B-E762-40AC-A0AE-A4A48ED75C16}">
      <dgm:prSet phldrT="[Text]"/>
      <dgm:spPr/>
      <dgm:t>
        <a:bodyPr/>
        <a:lstStyle/>
        <a:p>
          <a:r>
            <a:rPr lang="th-TH" dirty="0"/>
            <a:t>อุปนิสัย</a:t>
          </a:r>
          <a:endParaRPr lang="en-US" dirty="0"/>
        </a:p>
      </dgm:t>
    </dgm:pt>
    <dgm:pt modelId="{F7A47C16-163B-4EFB-9518-F794E39470D4}" type="parTrans" cxnId="{7ADB1595-8CE2-4417-A1CE-6DFB0A5AD4C9}">
      <dgm:prSet/>
      <dgm:spPr/>
      <dgm:t>
        <a:bodyPr/>
        <a:lstStyle/>
        <a:p>
          <a:endParaRPr lang="en-US"/>
        </a:p>
      </dgm:t>
    </dgm:pt>
    <dgm:pt modelId="{4EAC6A6A-8206-4304-BE7F-7E61635C3FC0}" type="sibTrans" cxnId="{7ADB1595-8CE2-4417-A1CE-6DFB0A5AD4C9}">
      <dgm:prSet/>
      <dgm:spPr/>
      <dgm:t>
        <a:bodyPr/>
        <a:lstStyle/>
        <a:p>
          <a:endParaRPr lang="en-US"/>
        </a:p>
      </dgm:t>
    </dgm:pt>
    <dgm:pt modelId="{AC9F86B9-DAE6-4894-AD36-C771C0F6973E}">
      <dgm:prSet phldrT="[Text]"/>
      <dgm:spPr/>
      <dgm:t>
        <a:bodyPr/>
        <a:lstStyle/>
        <a:p>
          <a:r>
            <a:rPr lang="th-TH" dirty="0"/>
            <a:t>ผลประโยชน์ที่คาดว่าจะได้รับ</a:t>
          </a:r>
          <a:endParaRPr lang="en-US" dirty="0"/>
        </a:p>
      </dgm:t>
    </dgm:pt>
    <dgm:pt modelId="{7B7BF2D1-212C-4EC2-8C9F-802309039619}" type="parTrans" cxnId="{8E7AD586-4AB4-46B2-8555-6E97379AC024}">
      <dgm:prSet/>
      <dgm:spPr/>
      <dgm:t>
        <a:bodyPr/>
        <a:lstStyle/>
        <a:p>
          <a:endParaRPr lang="en-US"/>
        </a:p>
      </dgm:t>
    </dgm:pt>
    <dgm:pt modelId="{6F99729C-DE4E-45DD-A11B-95F87BD391C4}" type="sibTrans" cxnId="{8E7AD586-4AB4-46B2-8555-6E97379AC024}">
      <dgm:prSet/>
      <dgm:spPr/>
      <dgm:t>
        <a:bodyPr/>
        <a:lstStyle/>
        <a:p>
          <a:endParaRPr lang="en-US"/>
        </a:p>
      </dgm:t>
    </dgm:pt>
    <dgm:pt modelId="{3C547798-FE2A-4698-AA72-0619CA806948}">
      <dgm:prSet phldrT="[Text]"/>
      <dgm:spPr/>
      <dgm:t>
        <a:bodyPr/>
        <a:lstStyle/>
        <a:p>
          <a:r>
            <a:rPr lang="th-TH" dirty="0"/>
            <a:t>อำนาจการตัดสินใจ</a:t>
          </a:r>
          <a:endParaRPr lang="en-US" dirty="0"/>
        </a:p>
      </dgm:t>
    </dgm:pt>
    <dgm:pt modelId="{2C27D6F4-BF52-443A-8962-08770CB2C915}" type="parTrans" cxnId="{C6AD23F0-E868-45DF-BAA3-42CF719F9153}">
      <dgm:prSet/>
      <dgm:spPr/>
      <dgm:t>
        <a:bodyPr/>
        <a:lstStyle/>
        <a:p>
          <a:endParaRPr lang="en-US"/>
        </a:p>
      </dgm:t>
    </dgm:pt>
    <dgm:pt modelId="{E1C3FE84-8EAE-4542-984B-2ED6616B92B1}" type="sibTrans" cxnId="{C6AD23F0-E868-45DF-BAA3-42CF719F9153}">
      <dgm:prSet/>
      <dgm:spPr/>
      <dgm:t>
        <a:bodyPr/>
        <a:lstStyle/>
        <a:p>
          <a:endParaRPr lang="en-US"/>
        </a:p>
      </dgm:t>
    </dgm:pt>
    <dgm:pt modelId="{48FE03B0-FE7D-45DD-98EF-049A5BFDCE1A}" type="pres">
      <dgm:prSet presAssocID="{0A1FDDF1-85E1-403E-8690-99A0F26065D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A82C12A-CFEE-4986-BC91-69086D1C5985}" type="pres">
      <dgm:prSet presAssocID="{5405ED39-56FA-48DD-9308-264B78BEECD2}" presName="root1" presStyleCnt="0"/>
      <dgm:spPr/>
    </dgm:pt>
    <dgm:pt modelId="{7DBEBCA5-E1FF-495E-BB6E-00C3FADA1AB3}" type="pres">
      <dgm:prSet presAssocID="{5405ED39-56FA-48DD-9308-264B78BEECD2}" presName="LevelOneTextNode" presStyleLbl="node0" presStyleIdx="0" presStyleCnt="1">
        <dgm:presLayoutVars>
          <dgm:chPref val="3"/>
        </dgm:presLayoutVars>
      </dgm:prSet>
      <dgm:spPr/>
    </dgm:pt>
    <dgm:pt modelId="{C69CBF17-C3AB-459F-9C43-B9AAE088CFBF}" type="pres">
      <dgm:prSet presAssocID="{5405ED39-56FA-48DD-9308-264B78BEECD2}" presName="level2hierChild" presStyleCnt="0"/>
      <dgm:spPr/>
    </dgm:pt>
    <dgm:pt modelId="{9E8D0670-98B8-4259-9481-CF297EADE2EB}" type="pres">
      <dgm:prSet presAssocID="{7852626E-5FAC-4BF0-B5C1-3144ED4219F5}" presName="conn2-1" presStyleLbl="parChTrans1D2" presStyleIdx="0" presStyleCnt="5"/>
      <dgm:spPr/>
    </dgm:pt>
    <dgm:pt modelId="{8B3BCF2F-BB45-4023-BC10-CE7CAE3A3868}" type="pres">
      <dgm:prSet presAssocID="{7852626E-5FAC-4BF0-B5C1-3144ED4219F5}" presName="connTx" presStyleLbl="parChTrans1D2" presStyleIdx="0" presStyleCnt="5"/>
      <dgm:spPr/>
    </dgm:pt>
    <dgm:pt modelId="{3C55454B-247D-4C7A-A050-2280DE96A7ED}" type="pres">
      <dgm:prSet presAssocID="{C32C567A-A226-45F8-8D80-903FC04D8F60}" presName="root2" presStyleCnt="0"/>
      <dgm:spPr/>
    </dgm:pt>
    <dgm:pt modelId="{3D02E75D-900A-4133-A1B3-21DD994F2222}" type="pres">
      <dgm:prSet presAssocID="{C32C567A-A226-45F8-8D80-903FC04D8F60}" presName="LevelTwoTextNode" presStyleLbl="node2" presStyleIdx="0" presStyleCnt="5">
        <dgm:presLayoutVars>
          <dgm:chPref val="3"/>
        </dgm:presLayoutVars>
      </dgm:prSet>
      <dgm:spPr/>
    </dgm:pt>
    <dgm:pt modelId="{FB53C3C3-A103-4B80-B295-3515FACAA052}" type="pres">
      <dgm:prSet presAssocID="{C32C567A-A226-45F8-8D80-903FC04D8F60}" presName="level3hierChild" presStyleCnt="0"/>
      <dgm:spPr/>
    </dgm:pt>
    <dgm:pt modelId="{4198290F-725E-4EEF-B825-81E4AE6C74C2}" type="pres">
      <dgm:prSet presAssocID="{2C27D6F4-BF52-443A-8962-08770CB2C915}" presName="conn2-1" presStyleLbl="parChTrans1D2" presStyleIdx="1" presStyleCnt="5"/>
      <dgm:spPr/>
    </dgm:pt>
    <dgm:pt modelId="{DC802A68-A0A3-4D8D-BA21-F9D1EC10C7D6}" type="pres">
      <dgm:prSet presAssocID="{2C27D6F4-BF52-443A-8962-08770CB2C915}" presName="connTx" presStyleLbl="parChTrans1D2" presStyleIdx="1" presStyleCnt="5"/>
      <dgm:spPr/>
    </dgm:pt>
    <dgm:pt modelId="{9F9E14C7-8504-462A-9FE2-F0B1AA85A83D}" type="pres">
      <dgm:prSet presAssocID="{3C547798-FE2A-4698-AA72-0619CA806948}" presName="root2" presStyleCnt="0"/>
      <dgm:spPr/>
    </dgm:pt>
    <dgm:pt modelId="{F4BFB362-3F60-4CEC-9F37-E2DB9CE6CB0A}" type="pres">
      <dgm:prSet presAssocID="{3C547798-FE2A-4698-AA72-0619CA806948}" presName="LevelTwoTextNode" presStyleLbl="node2" presStyleIdx="1" presStyleCnt="5">
        <dgm:presLayoutVars>
          <dgm:chPref val="3"/>
        </dgm:presLayoutVars>
      </dgm:prSet>
      <dgm:spPr/>
    </dgm:pt>
    <dgm:pt modelId="{70B6FF35-94AE-4F2C-8C60-FA562E009434}" type="pres">
      <dgm:prSet presAssocID="{3C547798-FE2A-4698-AA72-0619CA806948}" presName="level3hierChild" presStyleCnt="0"/>
      <dgm:spPr/>
    </dgm:pt>
    <dgm:pt modelId="{EDCA60A7-DA4B-43FC-8B3D-FA72229DBFFA}" type="pres">
      <dgm:prSet presAssocID="{66B82433-8D4F-4465-8688-B032AAD30E32}" presName="conn2-1" presStyleLbl="parChTrans1D2" presStyleIdx="2" presStyleCnt="5"/>
      <dgm:spPr/>
    </dgm:pt>
    <dgm:pt modelId="{BCA7DEDB-A09B-4B50-B768-7FEA65C00B71}" type="pres">
      <dgm:prSet presAssocID="{66B82433-8D4F-4465-8688-B032AAD30E32}" presName="connTx" presStyleLbl="parChTrans1D2" presStyleIdx="2" presStyleCnt="5"/>
      <dgm:spPr/>
    </dgm:pt>
    <dgm:pt modelId="{61B3BC81-4615-49A7-978D-DFD7AA17367D}" type="pres">
      <dgm:prSet presAssocID="{CD84C23C-FBED-4BC7-93FD-DAEB43DA9D33}" presName="root2" presStyleCnt="0"/>
      <dgm:spPr/>
    </dgm:pt>
    <dgm:pt modelId="{13C2B952-4F24-4EC3-A871-EBE4B64BD2A0}" type="pres">
      <dgm:prSet presAssocID="{CD84C23C-FBED-4BC7-93FD-DAEB43DA9D33}" presName="LevelTwoTextNode" presStyleLbl="node2" presStyleIdx="2" presStyleCnt="5">
        <dgm:presLayoutVars>
          <dgm:chPref val="3"/>
        </dgm:presLayoutVars>
      </dgm:prSet>
      <dgm:spPr/>
    </dgm:pt>
    <dgm:pt modelId="{BB873824-4027-43AC-99C4-3B0D63D4C1B0}" type="pres">
      <dgm:prSet presAssocID="{CD84C23C-FBED-4BC7-93FD-DAEB43DA9D33}" presName="level3hierChild" presStyleCnt="0"/>
      <dgm:spPr/>
    </dgm:pt>
    <dgm:pt modelId="{69C99D95-20B9-4E50-95BE-E17A779C9193}" type="pres">
      <dgm:prSet presAssocID="{F7A47C16-163B-4EFB-9518-F794E39470D4}" presName="conn2-1" presStyleLbl="parChTrans1D2" presStyleIdx="3" presStyleCnt="5"/>
      <dgm:spPr/>
    </dgm:pt>
    <dgm:pt modelId="{F0F29441-EF2C-4684-A325-0C75D1A4AEF6}" type="pres">
      <dgm:prSet presAssocID="{F7A47C16-163B-4EFB-9518-F794E39470D4}" presName="connTx" presStyleLbl="parChTrans1D2" presStyleIdx="3" presStyleCnt="5"/>
      <dgm:spPr/>
    </dgm:pt>
    <dgm:pt modelId="{8C5C5FFD-922E-4EDF-B4D1-8EA043BBD793}" type="pres">
      <dgm:prSet presAssocID="{93C8324B-E762-40AC-A0AE-A4A48ED75C16}" presName="root2" presStyleCnt="0"/>
      <dgm:spPr/>
    </dgm:pt>
    <dgm:pt modelId="{BFFB93F2-4E3E-4F49-A51E-7B7B4E520FBA}" type="pres">
      <dgm:prSet presAssocID="{93C8324B-E762-40AC-A0AE-A4A48ED75C16}" presName="LevelTwoTextNode" presStyleLbl="node2" presStyleIdx="3" presStyleCnt="5">
        <dgm:presLayoutVars>
          <dgm:chPref val="3"/>
        </dgm:presLayoutVars>
      </dgm:prSet>
      <dgm:spPr/>
    </dgm:pt>
    <dgm:pt modelId="{269BF56F-11F1-4EA9-B72C-E704B9897869}" type="pres">
      <dgm:prSet presAssocID="{93C8324B-E762-40AC-A0AE-A4A48ED75C16}" presName="level3hierChild" presStyleCnt="0"/>
      <dgm:spPr/>
    </dgm:pt>
    <dgm:pt modelId="{42DC00DB-D30E-44D3-A9EC-D2A86DAEBE6C}" type="pres">
      <dgm:prSet presAssocID="{7B7BF2D1-212C-4EC2-8C9F-802309039619}" presName="conn2-1" presStyleLbl="parChTrans1D2" presStyleIdx="4" presStyleCnt="5"/>
      <dgm:spPr/>
    </dgm:pt>
    <dgm:pt modelId="{87B9B820-9127-467A-9E3B-4DBE99FB34D2}" type="pres">
      <dgm:prSet presAssocID="{7B7BF2D1-212C-4EC2-8C9F-802309039619}" presName="connTx" presStyleLbl="parChTrans1D2" presStyleIdx="4" presStyleCnt="5"/>
      <dgm:spPr/>
    </dgm:pt>
    <dgm:pt modelId="{B0C50045-88A7-4785-874C-7C556D85FBA5}" type="pres">
      <dgm:prSet presAssocID="{AC9F86B9-DAE6-4894-AD36-C771C0F6973E}" presName="root2" presStyleCnt="0"/>
      <dgm:spPr/>
    </dgm:pt>
    <dgm:pt modelId="{8B9D7083-C19C-4320-9F46-E5E62B7C3108}" type="pres">
      <dgm:prSet presAssocID="{AC9F86B9-DAE6-4894-AD36-C771C0F6973E}" presName="LevelTwoTextNode" presStyleLbl="node2" presStyleIdx="4" presStyleCnt="5">
        <dgm:presLayoutVars>
          <dgm:chPref val="3"/>
        </dgm:presLayoutVars>
      </dgm:prSet>
      <dgm:spPr/>
    </dgm:pt>
    <dgm:pt modelId="{871F3323-A6AF-4274-81EE-7A2F79BA39BE}" type="pres">
      <dgm:prSet presAssocID="{AC9F86B9-DAE6-4894-AD36-C771C0F6973E}" presName="level3hierChild" presStyleCnt="0"/>
      <dgm:spPr/>
    </dgm:pt>
  </dgm:ptLst>
  <dgm:cxnLst>
    <dgm:cxn modelId="{30642C01-ECBE-4980-BE1B-498FF6CB69C7}" type="presOf" srcId="{7B7BF2D1-212C-4EC2-8C9F-802309039619}" destId="{42DC00DB-D30E-44D3-A9EC-D2A86DAEBE6C}" srcOrd="0" destOrd="0" presId="urn:microsoft.com/office/officeart/2008/layout/HorizontalMultiLevelHierarchy"/>
    <dgm:cxn modelId="{CD2C1F08-B28F-496E-B3D1-66684EC11FCB}" type="presOf" srcId="{F7A47C16-163B-4EFB-9518-F794E39470D4}" destId="{F0F29441-EF2C-4684-A325-0C75D1A4AEF6}" srcOrd="1" destOrd="0" presId="urn:microsoft.com/office/officeart/2008/layout/HorizontalMultiLevelHierarchy"/>
    <dgm:cxn modelId="{AF20400F-26ED-4805-BE18-324538BE9F10}" type="presOf" srcId="{7B7BF2D1-212C-4EC2-8C9F-802309039619}" destId="{87B9B820-9127-467A-9E3B-4DBE99FB34D2}" srcOrd="1" destOrd="0" presId="urn:microsoft.com/office/officeart/2008/layout/HorizontalMultiLevelHierarchy"/>
    <dgm:cxn modelId="{A6A8E924-460B-4F1C-BAEF-F640D31F4785}" type="presOf" srcId="{F7A47C16-163B-4EFB-9518-F794E39470D4}" destId="{69C99D95-20B9-4E50-95BE-E17A779C9193}" srcOrd="0" destOrd="0" presId="urn:microsoft.com/office/officeart/2008/layout/HorizontalMultiLevelHierarchy"/>
    <dgm:cxn modelId="{8347B42D-B4D0-4792-A5A3-4DD778CD360E}" type="presOf" srcId="{0A1FDDF1-85E1-403E-8690-99A0F26065DC}" destId="{48FE03B0-FE7D-45DD-98EF-049A5BFDCE1A}" srcOrd="0" destOrd="0" presId="urn:microsoft.com/office/officeart/2008/layout/HorizontalMultiLevelHierarchy"/>
    <dgm:cxn modelId="{4516CE2E-E48C-4622-B4B1-D2CA634E00FD}" type="presOf" srcId="{3C547798-FE2A-4698-AA72-0619CA806948}" destId="{F4BFB362-3F60-4CEC-9F37-E2DB9CE6CB0A}" srcOrd="0" destOrd="0" presId="urn:microsoft.com/office/officeart/2008/layout/HorizontalMultiLevelHierarchy"/>
    <dgm:cxn modelId="{DD3B4331-13EE-448E-8DB7-013E54F193F3}" type="presOf" srcId="{CD84C23C-FBED-4BC7-93FD-DAEB43DA9D33}" destId="{13C2B952-4F24-4EC3-A871-EBE4B64BD2A0}" srcOrd="0" destOrd="0" presId="urn:microsoft.com/office/officeart/2008/layout/HorizontalMultiLevelHierarchy"/>
    <dgm:cxn modelId="{B9038E35-8AE9-4BF1-AB20-8B00B98530B8}" type="presOf" srcId="{C32C567A-A226-45F8-8D80-903FC04D8F60}" destId="{3D02E75D-900A-4133-A1B3-21DD994F2222}" srcOrd="0" destOrd="0" presId="urn:microsoft.com/office/officeart/2008/layout/HorizontalMultiLevelHierarchy"/>
    <dgm:cxn modelId="{551A6261-3155-4A5F-85B4-F6C7E29C7A8C}" type="presOf" srcId="{5405ED39-56FA-48DD-9308-264B78BEECD2}" destId="{7DBEBCA5-E1FF-495E-BB6E-00C3FADA1AB3}" srcOrd="0" destOrd="0" presId="urn:microsoft.com/office/officeart/2008/layout/HorizontalMultiLevelHierarchy"/>
    <dgm:cxn modelId="{3F2D1B77-1720-4335-89AD-16D802AF0125}" srcId="{0A1FDDF1-85E1-403E-8690-99A0F26065DC}" destId="{5405ED39-56FA-48DD-9308-264B78BEECD2}" srcOrd="0" destOrd="0" parTransId="{742BDC2C-7EEA-4250-AAD8-9109A2F816D2}" sibTransId="{DAEB8397-FF2C-40F4-AF0B-6F74842BFAC0}"/>
    <dgm:cxn modelId="{95928C80-A7A5-4EAC-B0E1-93DF6BCA5DBA}" type="presOf" srcId="{7852626E-5FAC-4BF0-B5C1-3144ED4219F5}" destId="{8B3BCF2F-BB45-4023-BC10-CE7CAE3A3868}" srcOrd="1" destOrd="0" presId="urn:microsoft.com/office/officeart/2008/layout/HorizontalMultiLevelHierarchy"/>
    <dgm:cxn modelId="{6145E882-CE39-4057-AFF4-8AFEA32D8527}" type="presOf" srcId="{93C8324B-E762-40AC-A0AE-A4A48ED75C16}" destId="{BFFB93F2-4E3E-4F49-A51E-7B7B4E520FBA}" srcOrd="0" destOrd="0" presId="urn:microsoft.com/office/officeart/2008/layout/HorizontalMultiLevelHierarchy"/>
    <dgm:cxn modelId="{8E7AD586-4AB4-46B2-8555-6E97379AC024}" srcId="{5405ED39-56FA-48DD-9308-264B78BEECD2}" destId="{AC9F86B9-DAE6-4894-AD36-C771C0F6973E}" srcOrd="4" destOrd="0" parTransId="{7B7BF2D1-212C-4EC2-8C9F-802309039619}" sibTransId="{6F99729C-DE4E-45DD-A11B-95F87BD391C4}"/>
    <dgm:cxn modelId="{7ADB1595-8CE2-4417-A1CE-6DFB0A5AD4C9}" srcId="{5405ED39-56FA-48DD-9308-264B78BEECD2}" destId="{93C8324B-E762-40AC-A0AE-A4A48ED75C16}" srcOrd="3" destOrd="0" parTransId="{F7A47C16-163B-4EFB-9518-F794E39470D4}" sibTransId="{4EAC6A6A-8206-4304-BE7F-7E61635C3FC0}"/>
    <dgm:cxn modelId="{E45A2395-0B22-43F7-A86E-D041DDEEC424}" type="presOf" srcId="{AC9F86B9-DAE6-4894-AD36-C771C0F6973E}" destId="{8B9D7083-C19C-4320-9F46-E5E62B7C3108}" srcOrd="0" destOrd="0" presId="urn:microsoft.com/office/officeart/2008/layout/HorizontalMultiLevelHierarchy"/>
    <dgm:cxn modelId="{16C946B1-9BD4-441A-859C-5160B90A1996}" type="presOf" srcId="{66B82433-8D4F-4465-8688-B032AAD30E32}" destId="{EDCA60A7-DA4B-43FC-8B3D-FA72229DBFFA}" srcOrd="0" destOrd="0" presId="urn:microsoft.com/office/officeart/2008/layout/HorizontalMultiLevelHierarchy"/>
    <dgm:cxn modelId="{A91BE2B6-E04E-4918-A060-F1804C847C4C}" type="presOf" srcId="{2C27D6F4-BF52-443A-8962-08770CB2C915}" destId="{DC802A68-A0A3-4D8D-BA21-F9D1EC10C7D6}" srcOrd="1" destOrd="0" presId="urn:microsoft.com/office/officeart/2008/layout/HorizontalMultiLevelHierarchy"/>
    <dgm:cxn modelId="{58E694B8-E918-4575-B01D-8FEE4F10F919}" type="presOf" srcId="{7852626E-5FAC-4BF0-B5C1-3144ED4219F5}" destId="{9E8D0670-98B8-4259-9481-CF297EADE2EB}" srcOrd="0" destOrd="0" presId="urn:microsoft.com/office/officeart/2008/layout/HorizontalMultiLevelHierarchy"/>
    <dgm:cxn modelId="{F6E21CBE-B1F0-45CC-B4FA-D7A65A5903CB}" srcId="{5405ED39-56FA-48DD-9308-264B78BEECD2}" destId="{CD84C23C-FBED-4BC7-93FD-DAEB43DA9D33}" srcOrd="2" destOrd="0" parTransId="{66B82433-8D4F-4465-8688-B032AAD30E32}" sibTransId="{F5365E35-78F1-4DFF-88C4-D48B6AA7CCA5}"/>
    <dgm:cxn modelId="{876E92C2-4D5F-4C46-8D7B-A2BC3CD7C2FE}" srcId="{5405ED39-56FA-48DD-9308-264B78BEECD2}" destId="{C32C567A-A226-45F8-8D80-903FC04D8F60}" srcOrd="0" destOrd="0" parTransId="{7852626E-5FAC-4BF0-B5C1-3144ED4219F5}" sibTransId="{9B97227B-228D-4037-9426-9175FEE6FEC0}"/>
    <dgm:cxn modelId="{1C217CE4-1B45-4F37-BA66-9B5F26FEC34B}" type="presOf" srcId="{66B82433-8D4F-4465-8688-B032AAD30E32}" destId="{BCA7DEDB-A09B-4B50-B768-7FEA65C00B71}" srcOrd="1" destOrd="0" presId="urn:microsoft.com/office/officeart/2008/layout/HorizontalMultiLevelHierarchy"/>
    <dgm:cxn modelId="{C6AD23F0-E868-45DF-BAA3-42CF719F9153}" srcId="{5405ED39-56FA-48DD-9308-264B78BEECD2}" destId="{3C547798-FE2A-4698-AA72-0619CA806948}" srcOrd="1" destOrd="0" parTransId="{2C27D6F4-BF52-443A-8962-08770CB2C915}" sibTransId="{E1C3FE84-8EAE-4542-984B-2ED6616B92B1}"/>
    <dgm:cxn modelId="{D59F7FFD-C826-42ED-B5D0-2AB1399B5A5C}" type="presOf" srcId="{2C27D6F4-BF52-443A-8962-08770CB2C915}" destId="{4198290F-725E-4EEF-B825-81E4AE6C74C2}" srcOrd="0" destOrd="0" presId="urn:microsoft.com/office/officeart/2008/layout/HorizontalMultiLevelHierarchy"/>
    <dgm:cxn modelId="{CBCA9E32-90F7-424B-BAA3-857EEB1D076F}" type="presParOf" srcId="{48FE03B0-FE7D-45DD-98EF-049A5BFDCE1A}" destId="{FA82C12A-CFEE-4986-BC91-69086D1C5985}" srcOrd="0" destOrd="0" presId="urn:microsoft.com/office/officeart/2008/layout/HorizontalMultiLevelHierarchy"/>
    <dgm:cxn modelId="{5DF6D356-A28F-4D1F-997C-764DBD847629}" type="presParOf" srcId="{FA82C12A-CFEE-4986-BC91-69086D1C5985}" destId="{7DBEBCA5-E1FF-495E-BB6E-00C3FADA1AB3}" srcOrd="0" destOrd="0" presId="urn:microsoft.com/office/officeart/2008/layout/HorizontalMultiLevelHierarchy"/>
    <dgm:cxn modelId="{03917953-F378-4BA0-B206-A122EF817049}" type="presParOf" srcId="{FA82C12A-CFEE-4986-BC91-69086D1C5985}" destId="{C69CBF17-C3AB-459F-9C43-B9AAE088CFBF}" srcOrd="1" destOrd="0" presId="urn:microsoft.com/office/officeart/2008/layout/HorizontalMultiLevelHierarchy"/>
    <dgm:cxn modelId="{36F6EBC1-519A-4465-980E-0695B87A47CC}" type="presParOf" srcId="{C69CBF17-C3AB-459F-9C43-B9AAE088CFBF}" destId="{9E8D0670-98B8-4259-9481-CF297EADE2EB}" srcOrd="0" destOrd="0" presId="urn:microsoft.com/office/officeart/2008/layout/HorizontalMultiLevelHierarchy"/>
    <dgm:cxn modelId="{C33B938D-D85E-4499-BE65-E2856D3C8439}" type="presParOf" srcId="{9E8D0670-98B8-4259-9481-CF297EADE2EB}" destId="{8B3BCF2F-BB45-4023-BC10-CE7CAE3A3868}" srcOrd="0" destOrd="0" presId="urn:microsoft.com/office/officeart/2008/layout/HorizontalMultiLevelHierarchy"/>
    <dgm:cxn modelId="{096FEEF1-3450-41D9-B99E-2EEA2055B9EC}" type="presParOf" srcId="{C69CBF17-C3AB-459F-9C43-B9AAE088CFBF}" destId="{3C55454B-247D-4C7A-A050-2280DE96A7ED}" srcOrd="1" destOrd="0" presId="urn:microsoft.com/office/officeart/2008/layout/HorizontalMultiLevelHierarchy"/>
    <dgm:cxn modelId="{F35FFB62-686B-4C76-BD89-31A16D223031}" type="presParOf" srcId="{3C55454B-247D-4C7A-A050-2280DE96A7ED}" destId="{3D02E75D-900A-4133-A1B3-21DD994F2222}" srcOrd="0" destOrd="0" presId="urn:microsoft.com/office/officeart/2008/layout/HorizontalMultiLevelHierarchy"/>
    <dgm:cxn modelId="{0F3F5071-8A14-4BC1-B611-75036C4B6E28}" type="presParOf" srcId="{3C55454B-247D-4C7A-A050-2280DE96A7ED}" destId="{FB53C3C3-A103-4B80-B295-3515FACAA052}" srcOrd="1" destOrd="0" presId="urn:microsoft.com/office/officeart/2008/layout/HorizontalMultiLevelHierarchy"/>
    <dgm:cxn modelId="{D261CF71-528B-4F9D-BA1D-0379D226001E}" type="presParOf" srcId="{C69CBF17-C3AB-459F-9C43-B9AAE088CFBF}" destId="{4198290F-725E-4EEF-B825-81E4AE6C74C2}" srcOrd="2" destOrd="0" presId="urn:microsoft.com/office/officeart/2008/layout/HorizontalMultiLevelHierarchy"/>
    <dgm:cxn modelId="{E37D0394-9151-4D24-B8C8-ECA678588B5F}" type="presParOf" srcId="{4198290F-725E-4EEF-B825-81E4AE6C74C2}" destId="{DC802A68-A0A3-4D8D-BA21-F9D1EC10C7D6}" srcOrd="0" destOrd="0" presId="urn:microsoft.com/office/officeart/2008/layout/HorizontalMultiLevelHierarchy"/>
    <dgm:cxn modelId="{215B0205-67F7-4898-9B2E-5EC1410BF03F}" type="presParOf" srcId="{C69CBF17-C3AB-459F-9C43-B9AAE088CFBF}" destId="{9F9E14C7-8504-462A-9FE2-F0B1AA85A83D}" srcOrd="3" destOrd="0" presId="urn:microsoft.com/office/officeart/2008/layout/HorizontalMultiLevelHierarchy"/>
    <dgm:cxn modelId="{039C9D07-D4D0-44BF-9339-6E839578D134}" type="presParOf" srcId="{9F9E14C7-8504-462A-9FE2-F0B1AA85A83D}" destId="{F4BFB362-3F60-4CEC-9F37-E2DB9CE6CB0A}" srcOrd="0" destOrd="0" presId="urn:microsoft.com/office/officeart/2008/layout/HorizontalMultiLevelHierarchy"/>
    <dgm:cxn modelId="{54ED8729-9F39-4ECD-80B3-88B7F7615A8E}" type="presParOf" srcId="{9F9E14C7-8504-462A-9FE2-F0B1AA85A83D}" destId="{70B6FF35-94AE-4F2C-8C60-FA562E009434}" srcOrd="1" destOrd="0" presId="urn:microsoft.com/office/officeart/2008/layout/HorizontalMultiLevelHierarchy"/>
    <dgm:cxn modelId="{631BDE0E-3B55-456C-90B1-CE80BD6A19E6}" type="presParOf" srcId="{C69CBF17-C3AB-459F-9C43-B9AAE088CFBF}" destId="{EDCA60A7-DA4B-43FC-8B3D-FA72229DBFFA}" srcOrd="4" destOrd="0" presId="urn:microsoft.com/office/officeart/2008/layout/HorizontalMultiLevelHierarchy"/>
    <dgm:cxn modelId="{EB8CAD42-30F3-4BC2-85E9-1537748AB0B4}" type="presParOf" srcId="{EDCA60A7-DA4B-43FC-8B3D-FA72229DBFFA}" destId="{BCA7DEDB-A09B-4B50-B768-7FEA65C00B71}" srcOrd="0" destOrd="0" presId="urn:microsoft.com/office/officeart/2008/layout/HorizontalMultiLevelHierarchy"/>
    <dgm:cxn modelId="{498E7047-DC9F-4C2F-BBF6-AAB88EC2CC95}" type="presParOf" srcId="{C69CBF17-C3AB-459F-9C43-B9AAE088CFBF}" destId="{61B3BC81-4615-49A7-978D-DFD7AA17367D}" srcOrd="5" destOrd="0" presId="urn:microsoft.com/office/officeart/2008/layout/HorizontalMultiLevelHierarchy"/>
    <dgm:cxn modelId="{12514C34-1FA4-4285-85D1-8D313CEB874A}" type="presParOf" srcId="{61B3BC81-4615-49A7-978D-DFD7AA17367D}" destId="{13C2B952-4F24-4EC3-A871-EBE4B64BD2A0}" srcOrd="0" destOrd="0" presId="urn:microsoft.com/office/officeart/2008/layout/HorizontalMultiLevelHierarchy"/>
    <dgm:cxn modelId="{DFFC3016-C237-4375-A7E3-53D97DA69EB1}" type="presParOf" srcId="{61B3BC81-4615-49A7-978D-DFD7AA17367D}" destId="{BB873824-4027-43AC-99C4-3B0D63D4C1B0}" srcOrd="1" destOrd="0" presId="urn:microsoft.com/office/officeart/2008/layout/HorizontalMultiLevelHierarchy"/>
    <dgm:cxn modelId="{46F5D976-1145-42E7-9249-70AA0E888D34}" type="presParOf" srcId="{C69CBF17-C3AB-459F-9C43-B9AAE088CFBF}" destId="{69C99D95-20B9-4E50-95BE-E17A779C9193}" srcOrd="6" destOrd="0" presId="urn:microsoft.com/office/officeart/2008/layout/HorizontalMultiLevelHierarchy"/>
    <dgm:cxn modelId="{FE711D3E-9441-483A-876E-CB93527DB566}" type="presParOf" srcId="{69C99D95-20B9-4E50-95BE-E17A779C9193}" destId="{F0F29441-EF2C-4684-A325-0C75D1A4AEF6}" srcOrd="0" destOrd="0" presId="urn:microsoft.com/office/officeart/2008/layout/HorizontalMultiLevelHierarchy"/>
    <dgm:cxn modelId="{1F90022C-E93D-40BD-AF49-9C086E27FB86}" type="presParOf" srcId="{C69CBF17-C3AB-459F-9C43-B9AAE088CFBF}" destId="{8C5C5FFD-922E-4EDF-B4D1-8EA043BBD793}" srcOrd="7" destOrd="0" presId="urn:microsoft.com/office/officeart/2008/layout/HorizontalMultiLevelHierarchy"/>
    <dgm:cxn modelId="{3E48FD69-F8E5-4000-9E04-DE69AC6780DB}" type="presParOf" srcId="{8C5C5FFD-922E-4EDF-B4D1-8EA043BBD793}" destId="{BFFB93F2-4E3E-4F49-A51E-7B7B4E520FBA}" srcOrd="0" destOrd="0" presId="urn:microsoft.com/office/officeart/2008/layout/HorizontalMultiLevelHierarchy"/>
    <dgm:cxn modelId="{CEF8DBAC-6051-48BF-817D-7A3F0AD40CDF}" type="presParOf" srcId="{8C5C5FFD-922E-4EDF-B4D1-8EA043BBD793}" destId="{269BF56F-11F1-4EA9-B72C-E704B9897869}" srcOrd="1" destOrd="0" presId="urn:microsoft.com/office/officeart/2008/layout/HorizontalMultiLevelHierarchy"/>
    <dgm:cxn modelId="{2822C261-7682-4872-B0AA-6DCB3D004543}" type="presParOf" srcId="{C69CBF17-C3AB-459F-9C43-B9AAE088CFBF}" destId="{42DC00DB-D30E-44D3-A9EC-D2A86DAEBE6C}" srcOrd="8" destOrd="0" presId="urn:microsoft.com/office/officeart/2008/layout/HorizontalMultiLevelHierarchy"/>
    <dgm:cxn modelId="{4DCAD449-78C1-47AC-AAD5-0F6E570ECD84}" type="presParOf" srcId="{42DC00DB-D30E-44D3-A9EC-D2A86DAEBE6C}" destId="{87B9B820-9127-467A-9E3B-4DBE99FB34D2}" srcOrd="0" destOrd="0" presId="urn:microsoft.com/office/officeart/2008/layout/HorizontalMultiLevelHierarchy"/>
    <dgm:cxn modelId="{97889833-DA34-489C-A7A9-C548FA447426}" type="presParOf" srcId="{C69CBF17-C3AB-459F-9C43-B9AAE088CFBF}" destId="{B0C50045-88A7-4785-874C-7C556D85FBA5}" srcOrd="9" destOrd="0" presId="urn:microsoft.com/office/officeart/2008/layout/HorizontalMultiLevelHierarchy"/>
    <dgm:cxn modelId="{0A1094FD-6B3F-4771-9A27-7B92D55342DF}" type="presParOf" srcId="{B0C50045-88A7-4785-874C-7C556D85FBA5}" destId="{8B9D7083-C19C-4320-9F46-E5E62B7C3108}" srcOrd="0" destOrd="0" presId="urn:microsoft.com/office/officeart/2008/layout/HorizontalMultiLevelHierarchy"/>
    <dgm:cxn modelId="{C754AB3B-0651-4131-9469-3D17F1B792D0}" type="presParOf" srcId="{B0C50045-88A7-4785-874C-7C556D85FBA5}" destId="{871F3323-A6AF-4274-81EE-7A2F79BA39B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CB2036-884B-4BAA-A922-F33469A14343}" type="doc">
      <dgm:prSet loTypeId="urn:microsoft.com/office/officeart/2005/8/layout/radial5" loCatId="cycle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231471C-D7E9-4764-A9B9-FB207B487C6F}">
      <dgm:prSet phldrT="[Text]"/>
      <dgm:spPr/>
      <dgm:t>
        <a:bodyPr/>
        <a:lstStyle/>
        <a:p>
          <a:r>
            <a:rPr lang="th-TH" dirty="0"/>
            <a:t>ปัจจัยสำคัญในการออกแบบสื่อ</a:t>
          </a:r>
          <a:endParaRPr lang="en-US" dirty="0"/>
        </a:p>
      </dgm:t>
    </dgm:pt>
    <dgm:pt modelId="{EF61C928-1FCC-4A6B-A2E3-3E13B556157D}" type="parTrans" cxnId="{2198BF37-A1C7-4669-9A4E-6539716AD427}">
      <dgm:prSet/>
      <dgm:spPr/>
      <dgm:t>
        <a:bodyPr/>
        <a:lstStyle/>
        <a:p>
          <a:endParaRPr lang="en-US"/>
        </a:p>
      </dgm:t>
    </dgm:pt>
    <dgm:pt modelId="{1DB5C1CE-A6FE-4549-8F7D-5A56D84E6F18}" type="sibTrans" cxnId="{2198BF37-A1C7-4669-9A4E-6539716AD427}">
      <dgm:prSet/>
      <dgm:spPr/>
      <dgm:t>
        <a:bodyPr/>
        <a:lstStyle/>
        <a:p>
          <a:endParaRPr lang="en-US"/>
        </a:p>
      </dgm:t>
    </dgm:pt>
    <dgm:pt modelId="{2EFB5908-E79C-4930-B4B2-01F7EFCC0A40}">
      <dgm:prSet phldrT="[Text]" custT="1"/>
      <dgm:spPr/>
      <dgm:t>
        <a:bodyPr/>
        <a:lstStyle/>
        <a:p>
          <a:r>
            <a:rPr lang="th-TH" sz="2400" dirty="0"/>
            <a:t>รูปแบบ</a:t>
          </a:r>
          <a:r>
            <a:rPr lang="th-TH" sz="2400" dirty="0" err="1"/>
            <a:t>ตัวพิมพ์</a:t>
          </a:r>
          <a:endParaRPr lang="en-US" sz="2400" dirty="0"/>
        </a:p>
      </dgm:t>
    </dgm:pt>
    <dgm:pt modelId="{815E120E-45EB-46C4-AFA5-CCD64359D411}" type="parTrans" cxnId="{4C49003B-B959-4650-9CC6-9B1A4051D285}">
      <dgm:prSet/>
      <dgm:spPr/>
      <dgm:t>
        <a:bodyPr/>
        <a:lstStyle/>
        <a:p>
          <a:endParaRPr lang="en-US"/>
        </a:p>
      </dgm:t>
    </dgm:pt>
    <dgm:pt modelId="{ED1A14B8-7983-41EE-8552-B6D177C241DE}" type="sibTrans" cxnId="{4C49003B-B959-4650-9CC6-9B1A4051D285}">
      <dgm:prSet/>
      <dgm:spPr/>
      <dgm:t>
        <a:bodyPr/>
        <a:lstStyle/>
        <a:p>
          <a:endParaRPr lang="en-US"/>
        </a:p>
      </dgm:t>
    </dgm:pt>
    <dgm:pt modelId="{63F99564-4F8E-4231-AAE2-3D0637C2C351}">
      <dgm:prSet phldrT="[Text]" custT="1"/>
      <dgm:spPr/>
      <dgm:t>
        <a:bodyPr/>
        <a:lstStyle/>
        <a:p>
          <a:r>
            <a:rPr lang="th-TH" sz="2400"/>
            <a:t>การออกแบบโล</a:t>
          </a:r>
          <a:r>
            <a:rPr lang="th-TH" sz="2400" dirty="0"/>
            <a:t>โก้/หัวจดหมาย</a:t>
          </a:r>
          <a:endParaRPr lang="en-US" sz="2400" dirty="0"/>
        </a:p>
      </dgm:t>
    </dgm:pt>
    <dgm:pt modelId="{07A623F8-A53B-4EF8-B489-19E1F057D653}" type="parTrans" cxnId="{375530FF-8881-4FE7-88C1-CB5F96593AA3}">
      <dgm:prSet/>
      <dgm:spPr/>
      <dgm:t>
        <a:bodyPr/>
        <a:lstStyle/>
        <a:p>
          <a:endParaRPr lang="en-US"/>
        </a:p>
      </dgm:t>
    </dgm:pt>
    <dgm:pt modelId="{8C2DD8FE-CAB2-4B50-B4CE-2A69489C2253}" type="sibTrans" cxnId="{375530FF-8881-4FE7-88C1-CB5F96593AA3}">
      <dgm:prSet/>
      <dgm:spPr/>
      <dgm:t>
        <a:bodyPr/>
        <a:lstStyle/>
        <a:p>
          <a:endParaRPr lang="en-US"/>
        </a:p>
      </dgm:t>
    </dgm:pt>
    <dgm:pt modelId="{06A11DB8-71AE-45FE-87DD-8AEAD6396364}">
      <dgm:prSet phldrT="[Text]" custT="1"/>
      <dgm:spPr/>
      <dgm:t>
        <a:bodyPr/>
        <a:lstStyle/>
        <a:p>
          <a:r>
            <a:rPr lang="th-TH" sz="3200" dirty="0"/>
            <a:t>การเลือกใช้สี</a:t>
          </a:r>
          <a:endParaRPr lang="en-US" sz="3200" dirty="0"/>
        </a:p>
      </dgm:t>
    </dgm:pt>
    <dgm:pt modelId="{29789B8E-2747-4CD4-B02A-597681887DA3}" type="parTrans" cxnId="{AC864FA7-B3B9-4421-BF8B-F3F21381926A}">
      <dgm:prSet/>
      <dgm:spPr/>
      <dgm:t>
        <a:bodyPr/>
        <a:lstStyle/>
        <a:p>
          <a:endParaRPr lang="en-US"/>
        </a:p>
      </dgm:t>
    </dgm:pt>
    <dgm:pt modelId="{EAB40279-D5FB-45B2-B275-FD9253939DA7}" type="sibTrans" cxnId="{AC864FA7-B3B9-4421-BF8B-F3F21381926A}">
      <dgm:prSet/>
      <dgm:spPr/>
      <dgm:t>
        <a:bodyPr/>
        <a:lstStyle/>
        <a:p>
          <a:endParaRPr lang="en-US"/>
        </a:p>
      </dgm:t>
    </dgm:pt>
    <dgm:pt modelId="{E64EF331-35EA-4F94-B41F-FEECD6C9B504}">
      <dgm:prSet phldrT="[Text]"/>
      <dgm:spPr/>
      <dgm:t>
        <a:bodyPr/>
        <a:lstStyle/>
        <a:p>
          <a:r>
            <a:rPr lang="th-TH" dirty="0"/>
            <a:t>สิ่งที่ต้องใส่ในสไลด์ทุกแผ่น เช่น </a:t>
          </a:r>
          <a:r>
            <a:rPr lang="en-US" dirty="0"/>
            <a:t>slogan </a:t>
          </a:r>
          <a:r>
            <a:rPr lang="th-TH" dirty="0"/>
            <a:t> ที่</a:t>
          </a:r>
          <a:r>
            <a:rPr lang="th-TH"/>
            <a:t>อยู่  เว็บไซต์ </a:t>
          </a:r>
          <a:endParaRPr lang="en-US" dirty="0"/>
        </a:p>
      </dgm:t>
    </dgm:pt>
    <dgm:pt modelId="{C2B31A18-0680-488D-96A2-A2E7C1B99CFF}" type="parTrans" cxnId="{D0B5E6EA-4A22-4E9C-A919-EB197C84CE13}">
      <dgm:prSet/>
      <dgm:spPr/>
      <dgm:t>
        <a:bodyPr/>
        <a:lstStyle/>
        <a:p>
          <a:endParaRPr lang="en-US"/>
        </a:p>
      </dgm:t>
    </dgm:pt>
    <dgm:pt modelId="{DBBDF44D-45AC-4EAF-AD08-B783991FBE8D}" type="sibTrans" cxnId="{D0B5E6EA-4A22-4E9C-A919-EB197C84CE13}">
      <dgm:prSet/>
      <dgm:spPr/>
      <dgm:t>
        <a:bodyPr/>
        <a:lstStyle/>
        <a:p>
          <a:endParaRPr lang="en-US"/>
        </a:p>
      </dgm:t>
    </dgm:pt>
    <dgm:pt modelId="{C628E90E-4DDB-47A6-B117-CBAAED16AAE1}" type="pres">
      <dgm:prSet presAssocID="{B8CB2036-884B-4BAA-A922-F33469A1434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F838AF2-8C06-41AA-A9FD-54A2189D1AD6}" type="pres">
      <dgm:prSet presAssocID="{2231471C-D7E9-4764-A9B9-FB207B487C6F}" presName="centerShape" presStyleLbl="node0" presStyleIdx="0" presStyleCnt="1" custScaleX="123436" custScaleY="124041"/>
      <dgm:spPr/>
    </dgm:pt>
    <dgm:pt modelId="{7E2489D8-73A1-4508-9F1A-25A2C84C7F09}" type="pres">
      <dgm:prSet presAssocID="{815E120E-45EB-46C4-AFA5-CCD64359D411}" presName="parTrans" presStyleLbl="sibTrans2D1" presStyleIdx="0" presStyleCnt="4"/>
      <dgm:spPr/>
    </dgm:pt>
    <dgm:pt modelId="{C590A04A-DD24-45BD-B311-7F646019A55C}" type="pres">
      <dgm:prSet presAssocID="{815E120E-45EB-46C4-AFA5-CCD64359D411}" presName="connectorText" presStyleLbl="sibTrans2D1" presStyleIdx="0" presStyleCnt="4"/>
      <dgm:spPr/>
    </dgm:pt>
    <dgm:pt modelId="{817729D2-1AE4-4F1F-A7B7-53674704A90E}" type="pres">
      <dgm:prSet presAssocID="{2EFB5908-E79C-4930-B4B2-01F7EFCC0A40}" presName="node" presStyleLbl="node1" presStyleIdx="0" presStyleCnt="4" custScaleX="110840" custScaleY="110433">
        <dgm:presLayoutVars>
          <dgm:bulletEnabled val="1"/>
        </dgm:presLayoutVars>
      </dgm:prSet>
      <dgm:spPr/>
    </dgm:pt>
    <dgm:pt modelId="{EDE0FD64-F5CD-42B4-95F9-AD2D424A2769}" type="pres">
      <dgm:prSet presAssocID="{07A623F8-A53B-4EF8-B489-19E1F057D653}" presName="parTrans" presStyleLbl="sibTrans2D1" presStyleIdx="1" presStyleCnt="4"/>
      <dgm:spPr/>
    </dgm:pt>
    <dgm:pt modelId="{BA964D96-FCF1-4F4D-9111-4F2C01EF68E9}" type="pres">
      <dgm:prSet presAssocID="{07A623F8-A53B-4EF8-B489-19E1F057D653}" presName="connectorText" presStyleLbl="sibTrans2D1" presStyleIdx="1" presStyleCnt="4"/>
      <dgm:spPr/>
    </dgm:pt>
    <dgm:pt modelId="{8596F0F4-40DC-47E3-AE82-9E748E9D6CBE}" type="pres">
      <dgm:prSet presAssocID="{63F99564-4F8E-4231-AAE2-3D0637C2C351}" presName="node" presStyleLbl="node1" presStyleIdx="1" presStyleCnt="4" custScaleX="111642" custScaleY="107688">
        <dgm:presLayoutVars>
          <dgm:bulletEnabled val="1"/>
        </dgm:presLayoutVars>
      </dgm:prSet>
      <dgm:spPr/>
    </dgm:pt>
    <dgm:pt modelId="{B7158DFE-7E5B-4BA5-9A9D-21554A14CE7E}" type="pres">
      <dgm:prSet presAssocID="{29789B8E-2747-4CD4-B02A-597681887DA3}" presName="parTrans" presStyleLbl="sibTrans2D1" presStyleIdx="2" presStyleCnt="4"/>
      <dgm:spPr/>
    </dgm:pt>
    <dgm:pt modelId="{B2A89375-65A6-44E4-A584-1AED214C0BF5}" type="pres">
      <dgm:prSet presAssocID="{29789B8E-2747-4CD4-B02A-597681887DA3}" presName="connectorText" presStyleLbl="sibTrans2D1" presStyleIdx="2" presStyleCnt="4"/>
      <dgm:spPr/>
    </dgm:pt>
    <dgm:pt modelId="{00681BE0-2F9C-44C6-A6E9-A90A7EEC8E27}" type="pres">
      <dgm:prSet presAssocID="{06A11DB8-71AE-45FE-87DD-8AEAD6396364}" presName="node" presStyleLbl="node1" presStyleIdx="2" presStyleCnt="4" custScaleX="119456" custScaleY="116628">
        <dgm:presLayoutVars>
          <dgm:bulletEnabled val="1"/>
        </dgm:presLayoutVars>
      </dgm:prSet>
      <dgm:spPr/>
    </dgm:pt>
    <dgm:pt modelId="{747C6F2E-512C-41A7-B227-6A050BC25D46}" type="pres">
      <dgm:prSet presAssocID="{C2B31A18-0680-488D-96A2-A2E7C1B99CFF}" presName="parTrans" presStyleLbl="sibTrans2D1" presStyleIdx="3" presStyleCnt="4"/>
      <dgm:spPr/>
    </dgm:pt>
    <dgm:pt modelId="{86E0F255-40A7-4FD2-B64D-CCFFD76849FF}" type="pres">
      <dgm:prSet presAssocID="{C2B31A18-0680-488D-96A2-A2E7C1B99CFF}" presName="connectorText" presStyleLbl="sibTrans2D1" presStyleIdx="3" presStyleCnt="4"/>
      <dgm:spPr/>
    </dgm:pt>
    <dgm:pt modelId="{9B55785E-20E7-41EB-98C4-322E5998C73F}" type="pres">
      <dgm:prSet presAssocID="{E64EF331-35EA-4F94-B41F-FEECD6C9B504}" presName="node" presStyleLbl="node1" presStyleIdx="3" presStyleCnt="4" custScaleX="121449" custScaleY="123369">
        <dgm:presLayoutVars>
          <dgm:bulletEnabled val="1"/>
        </dgm:presLayoutVars>
      </dgm:prSet>
      <dgm:spPr/>
    </dgm:pt>
  </dgm:ptLst>
  <dgm:cxnLst>
    <dgm:cxn modelId="{4EDC4206-5D79-4FC6-8437-F3CB35388E59}" type="presOf" srcId="{B8CB2036-884B-4BAA-A922-F33469A14343}" destId="{C628E90E-4DDB-47A6-B117-CBAAED16AAE1}" srcOrd="0" destOrd="0" presId="urn:microsoft.com/office/officeart/2005/8/layout/radial5"/>
    <dgm:cxn modelId="{1C403D07-8573-4507-849D-F97FDFDECE97}" type="presOf" srcId="{2231471C-D7E9-4764-A9B9-FB207B487C6F}" destId="{CF838AF2-8C06-41AA-A9FD-54A2189D1AD6}" srcOrd="0" destOrd="0" presId="urn:microsoft.com/office/officeart/2005/8/layout/radial5"/>
    <dgm:cxn modelId="{0EF2800E-F8B2-40E4-B610-ADFE4A5EBAD1}" type="presOf" srcId="{815E120E-45EB-46C4-AFA5-CCD64359D411}" destId="{C590A04A-DD24-45BD-B311-7F646019A55C}" srcOrd="1" destOrd="0" presId="urn:microsoft.com/office/officeart/2005/8/layout/radial5"/>
    <dgm:cxn modelId="{3CDA0630-6ADE-4912-9CD1-1CE649ED9598}" type="presOf" srcId="{C2B31A18-0680-488D-96A2-A2E7C1B99CFF}" destId="{86E0F255-40A7-4FD2-B64D-CCFFD76849FF}" srcOrd="1" destOrd="0" presId="urn:microsoft.com/office/officeart/2005/8/layout/radial5"/>
    <dgm:cxn modelId="{9621C436-BABB-4120-97E7-3CD713A173ED}" type="presOf" srcId="{07A623F8-A53B-4EF8-B489-19E1F057D653}" destId="{BA964D96-FCF1-4F4D-9111-4F2C01EF68E9}" srcOrd="1" destOrd="0" presId="urn:microsoft.com/office/officeart/2005/8/layout/radial5"/>
    <dgm:cxn modelId="{2198BF37-A1C7-4669-9A4E-6539716AD427}" srcId="{B8CB2036-884B-4BAA-A922-F33469A14343}" destId="{2231471C-D7E9-4764-A9B9-FB207B487C6F}" srcOrd="0" destOrd="0" parTransId="{EF61C928-1FCC-4A6B-A2E3-3E13B556157D}" sibTransId="{1DB5C1CE-A6FE-4549-8F7D-5A56D84E6F18}"/>
    <dgm:cxn modelId="{4C49003B-B959-4650-9CC6-9B1A4051D285}" srcId="{2231471C-D7E9-4764-A9B9-FB207B487C6F}" destId="{2EFB5908-E79C-4930-B4B2-01F7EFCC0A40}" srcOrd="0" destOrd="0" parTransId="{815E120E-45EB-46C4-AFA5-CCD64359D411}" sibTransId="{ED1A14B8-7983-41EE-8552-B6D177C241DE}"/>
    <dgm:cxn modelId="{6C646E5E-132E-4F8B-874A-6EE1D9B99F66}" type="presOf" srcId="{29789B8E-2747-4CD4-B02A-597681887DA3}" destId="{B7158DFE-7E5B-4BA5-9A9D-21554A14CE7E}" srcOrd="0" destOrd="0" presId="urn:microsoft.com/office/officeart/2005/8/layout/radial5"/>
    <dgm:cxn modelId="{4439A662-7D20-42B0-B1FF-B6D5524397DF}" type="presOf" srcId="{C2B31A18-0680-488D-96A2-A2E7C1B99CFF}" destId="{747C6F2E-512C-41A7-B227-6A050BC25D46}" srcOrd="0" destOrd="0" presId="urn:microsoft.com/office/officeart/2005/8/layout/radial5"/>
    <dgm:cxn modelId="{9EB7326D-18AB-4B53-B74E-23D9F2161403}" type="presOf" srcId="{07A623F8-A53B-4EF8-B489-19E1F057D653}" destId="{EDE0FD64-F5CD-42B4-95F9-AD2D424A2769}" srcOrd="0" destOrd="0" presId="urn:microsoft.com/office/officeart/2005/8/layout/radial5"/>
    <dgm:cxn modelId="{5D6B138A-4982-4177-B309-5CCB3D0D1244}" type="presOf" srcId="{E64EF331-35EA-4F94-B41F-FEECD6C9B504}" destId="{9B55785E-20E7-41EB-98C4-322E5998C73F}" srcOrd="0" destOrd="0" presId="urn:microsoft.com/office/officeart/2005/8/layout/radial5"/>
    <dgm:cxn modelId="{675E338B-9309-4C34-ADE4-CBF28F8EDD56}" type="presOf" srcId="{2EFB5908-E79C-4930-B4B2-01F7EFCC0A40}" destId="{817729D2-1AE4-4F1F-A7B7-53674704A90E}" srcOrd="0" destOrd="0" presId="urn:microsoft.com/office/officeart/2005/8/layout/radial5"/>
    <dgm:cxn modelId="{57ED2B99-077D-49C9-8BA8-DF998ACE3873}" type="presOf" srcId="{815E120E-45EB-46C4-AFA5-CCD64359D411}" destId="{7E2489D8-73A1-4508-9F1A-25A2C84C7F09}" srcOrd="0" destOrd="0" presId="urn:microsoft.com/office/officeart/2005/8/layout/radial5"/>
    <dgm:cxn modelId="{C79FB3A3-2304-49B8-BC37-28762D303357}" type="presOf" srcId="{63F99564-4F8E-4231-AAE2-3D0637C2C351}" destId="{8596F0F4-40DC-47E3-AE82-9E748E9D6CBE}" srcOrd="0" destOrd="0" presId="urn:microsoft.com/office/officeart/2005/8/layout/radial5"/>
    <dgm:cxn modelId="{AC864FA7-B3B9-4421-BF8B-F3F21381926A}" srcId="{2231471C-D7E9-4764-A9B9-FB207B487C6F}" destId="{06A11DB8-71AE-45FE-87DD-8AEAD6396364}" srcOrd="2" destOrd="0" parTransId="{29789B8E-2747-4CD4-B02A-597681887DA3}" sibTransId="{EAB40279-D5FB-45B2-B275-FD9253939DA7}"/>
    <dgm:cxn modelId="{D849F9A7-4AC7-422A-853E-251C40B22308}" type="presOf" srcId="{06A11DB8-71AE-45FE-87DD-8AEAD6396364}" destId="{00681BE0-2F9C-44C6-A6E9-A90A7EEC8E27}" srcOrd="0" destOrd="0" presId="urn:microsoft.com/office/officeart/2005/8/layout/radial5"/>
    <dgm:cxn modelId="{D0B5E6EA-4A22-4E9C-A919-EB197C84CE13}" srcId="{2231471C-D7E9-4764-A9B9-FB207B487C6F}" destId="{E64EF331-35EA-4F94-B41F-FEECD6C9B504}" srcOrd="3" destOrd="0" parTransId="{C2B31A18-0680-488D-96A2-A2E7C1B99CFF}" sibTransId="{DBBDF44D-45AC-4EAF-AD08-B783991FBE8D}"/>
    <dgm:cxn modelId="{F47722FB-59ED-4FBB-AB04-F3F934884715}" type="presOf" srcId="{29789B8E-2747-4CD4-B02A-597681887DA3}" destId="{B2A89375-65A6-44E4-A584-1AED214C0BF5}" srcOrd="1" destOrd="0" presId="urn:microsoft.com/office/officeart/2005/8/layout/radial5"/>
    <dgm:cxn modelId="{375530FF-8881-4FE7-88C1-CB5F96593AA3}" srcId="{2231471C-D7E9-4764-A9B9-FB207B487C6F}" destId="{63F99564-4F8E-4231-AAE2-3D0637C2C351}" srcOrd="1" destOrd="0" parTransId="{07A623F8-A53B-4EF8-B489-19E1F057D653}" sibTransId="{8C2DD8FE-CAB2-4B50-B4CE-2A69489C2253}"/>
    <dgm:cxn modelId="{FC740EAA-013E-4DE5-AA84-206A9CCD6ED4}" type="presParOf" srcId="{C628E90E-4DDB-47A6-B117-CBAAED16AAE1}" destId="{CF838AF2-8C06-41AA-A9FD-54A2189D1AD6}" srcOrd="0" destOrd="0" presId="urn:microsoft.com/office/officeart/2005/8/layout/radial5"/>
    <dgm:cxn modelId="{3C3C840A-F30C-4880-A688-7184CA4B4BF0}" type="presParOf" srcId="{C628E90E-4DDB-47A6-B117-CBAAED16AAE1}" destId="{7E2489D8-73A1-4508-9F1A-25A2C84C7F09}" srcOrd="1" destOrd="0" presId="urn:microsoft.com/office/officeart/2005/8/layout/radial5"/>
    <dgm:cxn modelId="{CA448BF3-19CF-4C25-86D1-6D1A6522D9B1}" type="presParOf" srcId="{7E2489D8-73A1-4508-9F1A-25A2C84C7F09}" destId="{C590A04A-DD24-45BD-B311-7F646019A55C}" srcOrd="0" destOrd="0" presId="urn:microsoft.com/office/officeart/2005/8/layout/radial5"/>
    <dgm:cxn modelId="{2C7FFC70-FCAD-40C8-A82F-95336AACD7F7}" type="presParOf" srcId="{C628E90E-4DDB-47A6-B117-CBAAED16AAE1}" destId="{817729D2-1AE4-4F1F-A7B7-53674704A90E}" srcOrd="2" destOrd="0" presId="urn:microsoft.com/office/officeart/2005/8/layout/radial5"/>
    <dgm:cxn modelId="{F2E4DF5D-8FFC-422B-AB62-93134001D652}" type="presParOf" srcId="{C628E90E-4DDB-47A6-B117-CBAAED16AAE1}" destId="{EDE0FD64-F5CD-42B4-95F9-AD2D424A2769}" srcOrd="3" destOrd="0" presId="urn:microsoft.com/office/officeart/2005/8/layout/radial5"/>
    <dgm:cxn modelId="{983AEE8F-E93D-4F55-8D54-112C2E89C16B}" type="presParOf" srcId="{EDE0FD64-F5CD-42B4-95F9-AD2D424A2769}" destId="{BA964D96-FCF1-4F4D-9111-4F2C01EF68E9}" srcOrd="0" destOrd="0" presId="urn:microsoft.com/office/officeart/2005/8/layout/radial5"/>
    <dgm:cxn modelId="{7C9ACF87-11A3-4391-807A-084AB8D2C5BE}" type="presParOf" srcId="{C628E90E-4DDB-47A6-B117-CBAAED16AAE1}" destId="{8596F0F4-40DC-47E3-AE82-9E748E9D6CBE}" srcOrd="4" destOrd="0" presId="urn:microsoft.com/office/officeart/2005/8/layout/radial5"/>
    <dgm:cxn modelId="{4423585F-2912-4A24-B519-9DE985AD21C8}" type="presParOf" srcId="{C628E90E-4DDB-47A6-B117-CBAAED16AAE1}" destId="{B7158DFE-7E5B-4BA5-9A9D-21554A14CE7E}" srcOrd="5" destOrd="0" presId="urn:microsoft.com/office/officeart/2005/8/layout/radial5"/>
    <dgm:cxn modelId="{9DAED8C6-932D-4F68-8688-3C8F408CB8BB}" type="presParOf" srcId="{B7158DFE-7E5B-4BA5-9A9D-21554A14CE7E}" destId="{B2A89375-65A6-44E4-A584-1AED214C0BF5}" srcOrd="0" destOrd="0" presId="urn:microsoft.com/office/officeart/2005/8/layout/radial5"/>
    <dgm:cxn modelId="{E9264B69-83C3-4E13-82C9-D4F198DA4277}" type="presParOf" srcId="{C628E90E-4DDB-47A6-B117-CBAAED16AAE1}" destId="{00681BE0-2F9C-44C6-A6E9-A90A7EEC8E27}" srcOrd="6" destOrd="0" presId="urn:microsoft.com/office/officeart/2005/8/layout/radial5"/>
    <dgm:cxn modelId="{3AE7033A-2BE6-4E55-8A51-BD20A1C53011}" type="presParOf" srcId="{C628E90E-4DDB-47A6-B117-CBAAED16AAE1}" destId="{747C6F2E-512C-41A7-B227-6A050BC25D46}" srcOrd="7" destOrd="0" presId="urn:microsoft.com/office/officeart/2005/8/layout/radial5"/>
    <dgm:cxn modelId="{CEFE2E9B-BE28-40E5-AE0F-36A5B5DBF0AC}" type="presParOf" srcId="{747C6F2E-512C-41A7-B227-6A050BC25D46}" destId="{86E0F255-40A7-4FD2-B64D-CCFFD76849FF}" srcOrd="0" destOrd="0" presId="urn:microsoft.com/office/officeart/2005/8/layout/radial5"/>
    <dgm:cxn modelId="{AAADCB42-7855-43CA-BB65-F80F997C32BB}" type="presParOf" srcId="{C628E90E-4DDB-47A6-B117-CBAAED16AAE1}" destId="{9B55785E-20E7-41EB-98C4-322E5998C73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53DD95-1C4B-4916-9310-763190F19E62}" type="doc">
      <dgm:prSet loTypeId="urn:microsoft.com/office/officeart/2005/8/layout/hierarchy3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7D7C722-A2E6-4C8D-A0E0-93F5F5C7E60E}">
      <dgm:prSet phldrT="[Text]"/>
      <dgm:spPr/>
      <dgm:t>
        <a:bodyPr/>
        <a:lstStyle/>
        <a:p>
          <a:r>
            <a:rPr lang="th-TH" dirty="0"/>
            <a:t>ตัวอักษรขนาดใหญ่</a:t>
          </a:r>
          <a:endParaRPr lang="en-US" dirty="0"/>
        </a:p>
      </dgm:t>
    </dgm:pt>
    <dgm:pt modelId="{A4B6FEF0-AB24-4C3F-9FA9-D76859C13F87}" type="parTrans" cxnId="{B9A96103-49AA-4E09-92FE-2C8766A132B9}">
      <dgm:prSet/>
      <dgm:spPr/>
      <dgm:t>
        <a:bodyPr/>
        <a:lstStyle/>
        <a:p>
          <a:endParaRPr lang="en-US"/>
        </a:p>
      </dgm:t>
    </dgm:pt>
    <dgm:pt modelId="{556D04F3-813E-43CF-A1B4-E40A6C108A4D}" type="sibTrans" cxnId="{B9A96103-49AA-4E09-92FE-2C8766A132B9}">
      <dgm:prSet/>
      <dgm:spPr/>
      <dgm:t>
        <a:bodyPr/>
        <a:lstStyle/>
        <a:p>
          <a:endParaRPr lang="en-US"/>
        </a:p>
      </dgm:t>
    </dgm:pt>
    <dgm:pt modelId="{71B2B418-3A8B-4692-964D-AE3417F241C9}">
      <dgm:prSet phldrT="[Text]"/>
      <dgm:spPr/>
      <dgm:t>
        <a:bodyPr/>
        <a:lstStyle/>
        <a:p>
          <a:r>
            <a:rPr lang="th-TH" dirty="0"/>
            <a:t>หัวเรื่องขนาดอย่างน้อย 24 </a:t>
          </a:r>
          <a:r>
            <a:rPr lang="th-TH" dirty="0" err="1"/>
            <a:t>พอยด์</a:t>
          </a:r>
          <a:endParaRPr lang="en-US" dirty="0"/>
        </a:p>
      </dgm:t>
    </dgm:pt>
    <dgm:pt modelId="{2A15E8D3-E5B8-4E64-91F7-C973AC0EA87E}" type="parTrans" cxnId="{37703C28-5ACE-4418-8BEC-DA3989A85530}">
      <dgm:prSet/>
      <dgm:spPr/>
      <dgm:t>
        <a:bodyPr/>
        <a:lstStyle/>
        <a:p>
          <a:endParaRPr lang="en-US"/>
        </a:p>
      </dgm:t>
    </dgm:pt>
    <dgm:pt modelId="{CEDA8A6C-F7B6-4ADE-A292-DBF49FDFA8CA}" type="sibTrans" cxnId="{37703C28-5ACE-4418-8BEC-DA3989A85530}">
      <dgm:prSet/>
      <dgm:spPr/>
      <dgm:t>
        <a:bodyPr/>
        <a:lstStyle/>
        <a:p>
          <a:endParaRPr lang="en-US"/>
        </a:p>
      </dgm:t>
    </dgm:pt>
    <dgm:pt modelId="{9CC95D82-01AF-464B-8AE7-EE49C8105078}">
      <dgm:prSet phldrT="[Text]"/>
      <dgm:spPr/>
      <dgm:t>
        <a:bodyPr/>
        <a:lstStyle/>
        <a:p>
          <a:r>
            <a:rPr lang="th-TH" dirty="0"/>
            <a:t>รายละเอียดอย่างน้อย 18 </a:t>
          </a:r>
          <a:r>
            <a:rPr lang="th-TH" dirty="0" err="1"/>
            <a:t>พอยด์</a:t>
          </a:r>
          <a:endParaRPr lang="en-US" dirty="0"/>
        </a:p>
      </dgm:t>
    </dgm:pt>
    <dgm:pt modelId="{1754CCFE-B709-43E0-80BB-1694B35B7402}" type="parTrans" cxnId="{7AED6F27-949D-4779-BBA4-AF4DFD5F221B}">
      <dgm:prSet/>
      <dgm:spPr/>
      <dgm:t>
        <a:bodyPr/>
        <a:lstStyle/>
        <a:p>
          <a:endParaRPr lang="en-US"/>
        </a:p>
      </dgm:t>
    </dgm:pt>
    <dgm:pt modelId="{4125699F-160F-41AC-81A7-10B161769F24}" type="sibTrans" cxnId="{7AED6F27-949D-4779-BBA4-AF4DFD5F221B}">
      <dgm:prSet/>
      <dgm:spPr/>
      <dgm:t>
        <a:bodyPr/>
        <a:lstStyle/>
        <a:p>
          <a:endParaRPr lang="en-US"/>
        </a:p>
      </dgm:t>
    </dgm:pt>
    <dgm:pt modelId="{99A42868-EA0F-4EBB-A83F-975607FF8FD9}">
      <dgm:prSet phldrT="[Text]"/>
      <dgm:spPr/>
      <dgm:t>
        <a:bodyPr/>
        <a:lstStyle/>
        <a:p>
          <a:r>
            <a:rPr lang="th-TH" dirty="0"/>
            <a:t>อ่านง่าย</a:t>
          </a:r>
          <a:endParaRPr lang="en-US" dirty="0"/>
        </a:p>
      </dgm:t>
    </dgm:pt>
    <dgm:pt modelId="{D6A6D2DD-5CC0-4DB5-9AEF-F7A5A48AACD1}" type="parTrans" cxnId="{0A142956-DAD0-4336-AF16-1571905DF759}">
      <dgm:prSet/>
      <dgm:spPr/>
      <dgm:t>
        <a:bodyPr/>
        <a:lstStyle/>
        <a:p>
          <a:endParaRPr lang="en-US"/>
        </a:p>
      </dgm:t>
    </dgm:pt>
    <dgm:pt modelId="{2A200D10-5021-4DF0-94A8-07E4BFBF85FD}" type="sibTrans" cxnId="{0A142956-DAD0-4336-AF16-1571905DF759}">
      <dgm:prSet/>
      <dgm:spPr/>
      <dgm:t>
        <a:bodyPr/>
        <a:lstStyle/>
        <a:p>
          <a:endParaRPr lang="en-US"/>
        </a:p>
      </dgm:t>
    </dgm:pt>
    <dgm:pt modelId="{05A30368-E140-4C06-8822-FEC4F54CBFC2}">
      <dgm:prSet phldrT="[Text]"/>
      <dgm:spPr/>
      <dgm:t>
        <a:bodyPr/>
        <a:lstStyle/>
        <a:p>
          <a:r>
            <a:rPr lang="th-TH" dirty="0"/>
            <a:t>ห้ามใส่ข้อความเกิน 6 บรรทัด/แผ่น</a:t>
          </a:r>
          <a:endParaRPr lang="en-US" dirty="0"/>
        </a:p>
      </dgm:t>
    </dgm:pt>
    <dgm:pt modelId="{9B182432-0E60-4133-9DC4-41B1ABB736DA}" type="parTrans" cxnId="{E473573F-6288-407D-97B9-D68FDC323974}">
      <dgm:prSet/>
      <dgm:spPr/>
      <dgm:t>
        <a:bodyPr/>
        <a:lstStyle/>
        <a:p>
          <a:endParaRPr lang="en-US"/>
        </a:p>
      </dgm:t>
    </dgm:pt>
    <dgm:pt modelId="{1D5538DC-E2E7-45D8-9099-FE4CDC670DB2}" type="sibTrans" cxnId="{E473573F-6288-407D-97B9-D68FDC323974}">
      <dgm:prSet/>
      <dgm:spPr/>
      <dgm:t>
        <a:bodyPr/>
        <a:lstStyle/>
        <a:p>
          <a:endParaRPr lang="en-US"/>
        </a:p>
      </dgm:t>
    </dgm:pt>
    <dgm:pt modelId="{CEECDCAC-6E93-4CD9-AA46-8DEBA4E37186}">
      <dgm:prSet phldrT="[Text]"/>
      <dgm:spPr/>
      <dgm:t>
        <a:bodyPr/>
        <a:lstStyle/>
        <a:p>
          <a:r>
            <a:rPr lang="th-TH" dirty="0"/>
            <a:t>ใช้สีเน้นตัวอักษรที่สำคัญ</a:t>
          </a:r>
          <a:endParaRPr lang="en-US" dirty="0"/>
        </a:p>
      </dgm:t>
    </dgm:pt>
    <dgm:pt modelId="{F3A03B20-3673-4C66-A3F6-6E2A9377FB95}" type="parTrans" cxnId="{FE1656F7-F51E-4E1C-BE54-828200B15A13}">
      <dgm:prSet/>
      <dgm:spPr/>
      <dgm:t>
        <a:bodyPr/>
        <a:lstStyle/>
        <a:p>
          <a:endParaRPr lang="en-US"/>
        </a:p>
      </dgm:t>
    </dgm:pt>
    <dgm:pt modelId="{C66D4E8D-D5E8-4F37-A6C9-BB8C4F1215D0}" type="sibTrans" cxnId="{FE1656F7-F51E-4E1C-BE54-828200B15A13}">
      <dgm:prSet/>
      <dgm:spPr/>
      <dgm:t>
        <a:bodyPr/>
        <a:lstStyle/>
        <a:p>
          <a:endParaRPr lang="en-US"/>
        </a:p>
      </dgm:t>
    </dgm:pt>
    <dgm:pt modelId="{8C5F7875-1F32-4225-80AE-E552F7C99EDD}">
      <dgm:prSet phldrT="[Text]"/>
      <dgm:spPr/>
      <dgm:t>
        <a:bodyPr/>
        <a:lstStyle/>
        <a:p>
          <a:r>
            <a:rPr lang="th-TH" dirty="0"/>
            <a:t>เลือกใช้ตัวอักษรที่อ่านง่าย ชัดเจน สบายตา</a:t>
          </a:r>
          <a:endParaRPr lang="en-US" dirty="0"/>
        </a:p>
      </dgm:t>
    </dgm:pt>
    <dgm:pt modelId="{0C9BD8DD-6F85-44A4-B707-34BE426AA50F}" type="parTrans" cxnId="{15EBA6AD-6992-4F6F-A373-18A47C22459E}">
      <dgm:prSet/>
      <dgm:spPr/>
      <dgm:t>
        <a:bodyPr/>
        <a:lstStyle/>
        <a:p>
          <a:endParaRPr lang="en-US"/>
        </a:p>
      </dgm:t>
    </dgm:pt>
    <dgm:pt modelId="{D60BAF97-A8D4-4A97-B9F2-6589969A2973}" type="sibTrans" cxnId="{15EBA6AD-6992-4F6F-A373-18A47C22459E}">
      <dgm:prSet/>
      <dgm:spPr/>
      <dgm:t>
        <a:bodyPr/>
        <a:lstStyle/>
        <a:p>
          <a:endParaRPr lang="en-US"/>
        </a:p>
      </dgm:t>
    </dgm:pt>
    <dgm:pt modelId="{E5217483-E59D-4A6F-871F-938B9ACC0E5D}">
      <dgm:prSet phldrT="[Text]"/>
      <dgm:spPr/>
      <dgm:t>
        <a:bodyPr/>
        <a:lstStyle/>
        <a:p>
          <a:r>
            <a:rPr lang="th-TH" dirty="0"/>
            <a:t>จัดลำดับในการนำเสนอให้สมเหตุผล</a:t>
          </a:r>
          <a:endParaRPr lang="en-US" dirty="0"/>
        </a:p>
      </dgm:t>
    </dgm:pt>
    <dgm:pt modelId="{72811ED4-38D6-4DC4-856F-47660C6CFE93}" type="parTrans" cxnId="{021CC3DB-3889-48F8-A5E4-AE412805DEF5}">
      <dgm:prSet/>
      <dgm:spPr/>
      <dgm:t>
        <a:bodyPr/>
        <a:lstStyle/>
        <a:p>
          <a:endParaRPr lang="en-US"/>
        </a:p>
      </dgm:t>
    </dgm:pt>
    <dgm:pt modelId="{0B08F742-F0AC-42DA-9F6E-9DCD1FC275FC}" type="sibTrans" cxnId="{021CC3DB-3889-48F8-A5E4-AE412805DEF5}">
      <dgm:prSet/>
      <dgm:spPr/>
      <dgm:t>
        <a:bodyPr/>
        <a:lstStyle/>
        <a:p>
          <a:endParaRPr lang="en-US"/>
        </a:p>
      </dgm:t>
    </dgm:pt>
    <dgm:pt modelId="{43B7FB1D-0E31-4B9B-B0E4-A26212045305}">
      <dgm:prSet phldrT="[Text]"/>
      <dgm:spPr/>
      <dgm:t>
        <a:bodyPr/>
        <a:lstStyle/>
        <a:p>
          <a:r>
            <a:rPr lang="th-TH" dirty="0"/>
            <a:t>เริ่มต้นและจบการนำเสนอด้วยสไลด์อันเดียวกัน</a:t>
          </a:r>
          <a:endParaRPr lang="en-US" dirty="0"/>
        </a:p>
      </dgm:t>
    </dgm:pt>
    <dgm:pt modelId="{EA3D2011-C6C7-42AD-AA6C-1E59D185DEC6}" type="parTrans" cxnId="{288A6225-6206-4C77-9DC6-620C1B86B97F}">
      <dgm:prSet/>
      <dgm:spPr/>
      <dgm:t>
        <a:bodyPr/>
        <a:lstStyle/>
        <a:p>
          <a:endParaRPr lang="en-US"/>
        </a:p>
      </dgm:t>
    </dgm:pt>
    <dgm:pt modelId="{5FCC1DCB-4551-4416-A054-D3DED0365521}" type="sibTrans" cxnId="{288A6225-6206-4C77-9DC6-620C1B86B97F}">
      <dgm:prSet/>
      <dgm:spPr/>
      <dgm:t>
        <a:bodyPr/>
        <a:lstStyle/>
        <a:p>
          <a:endParaRPr lang="en-US"/>
        </a:p>
      </dgm:t>
    </dgm:pt>
    <dgm:pt modelId="{097F466A-C09D-438C-B5A5-BE3E2397E9BE}">
      <dgm:prSet phldrT="[Text]"/>
      <dgm:spPr/>
      <dgm:t>
        <a:bodyPr/>
        <a:lstStyle/>
        <a:p>
          <a:r>
            <a:rPr lang="th-TH" dirty="0"/>
            <a:t>ห้ามใช้ประโยคที่ยาวเกิน 7 คำต่อบรรทัด</a:t>
          </a:r>
          <a:endParaRPr lang="en-US" dirty="0"/>
        </a:p>
      </dgm:t>
    </dgm:pt>
    <dgm:pt modelId="{A66D552B-4D86-4BCC-B06D-F607193767B1}" type="parTrans" cxnId="{B65C777D-677A-4812-B50C-5905A5A191AE}">
      <dgm:prSet/>
      <dgm:spPr/>
      <dgm:t>
        <a:bodyPr/>
        <a:lstStyle/>
        <a:p>
          <a:endParaRPr lang="en-US"/>
        </a:p>
      </dgm:t>
    </dgm:pt>
    <dgm:pt modelId="{34668E0A-0E9D-471C-B7EF-483BBD98BAC3}" type="sibTrans" cxnId="{B65C777D-677A-4812-B50C-5905A5A191AE}">
      <dgm:prSet/>
      <dgm:spPr/>
      <dgm:t>
        <a:bodyPr/>
        <a:lstStyle/>
        <a:p>
          <a:endParaRPr lang="en-US"/>
        </a:p>
      </dgm:t>
    </dgm:pt>
    <dgm:pt modelId="{3400D5CE-DDA1-4BF3-8744-2664CC4EDA5C}" type="pres">
      <dgm:prSet presAssocID="{7853DD95-1C4B-4916-9310-763190F19E6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C049FB-F7CB-4796-B6C4-5A4C7C0A384A}" type="pres">
      <dgm:prSet presAssocID="{E7D7C722-A2E6-4C8D-A0E0-93F5F5C7E60E}" presName="root" presStyleCnt="0"/>
      <dgm:spPr/>
    </dgm:pt>
    <dgm:pt modelId="{FEC2C00B-60B0-415F-8C0E-5C5CEBAC23E5}" type="pres">
      <dgm:prSet presAssocID="{E7D7C722-A2E6-4C8D-A0E0-93F5F5C7E60E}" presName="rootComposite" presStyleCnt="0"/>
      <dgm:spPr/>
    </dgm:pt>
    <dgm:pt modelId="{B04689DA-8495-4E31-8AE5-D94DCD48E7CD}" type="pres">
      <dgm:prSet presAssocID="{E7D7C722-A2E6-4C8D-A0E0-93F5F5C7E60E}" presName="rootText" presStyleLbl="node1" presStyleIdx="0" presStyleCnt="4"/>
      <dgm:spPr/>
    </dgm:pt>
    <dgm:pt modelId="{8B78B943-0D2E-411D-8334-ADB7D44FD50F}" type="pres">
      <dgm:prSet presAssocID="{E7D7C722-A2E6-4C8D-A0E0-93F5F5C7E60E}" presName="rootConnector" presStyleLbl="node1" presStyleIdx="0" presStyleCnt="4"/>
      <dgm:spPr/>
    </dgm:pt>
    <dgm:pt modelId="{42DD1A5F-3393-4690-8076-4E34D321D607}" type="pres">
      <dgm:prSet presAssocID="{E7D7C722-A2E6-4C8D-A0E0-93F5F5C7E60E}" presName="childShape" presStyleCnt="0"/>
      <dgm:spPr/>
    </dgm:pt>
    <dgm:pt modelId="{42737736-26DD-4237-AB86-93A69D07CF1D}" type="pres">
      <dgm:prSet presAssocID="{2A15E8D3-E5B8-4E64-91F7-C973AC0EA87E}" presName="Name13" presStyleLbl="parChTrans1D2" presStyleIdx="0" presStyleCnt="6"/>
      <dgm:spPr/>
    </dgm:pt>
    <dgm:pt modelId="{063158AA-88D3-403E-8FFB-372A61BD8CC3}" type="pres">
      <dgm:prSet presAssocID="{71B2B418-3A8B-4692-964D-AE3417F241C9}" presName="childText" presStyleLbl="bgAcc1" presStyleIdx="0" presStyleCnt="6">
        <dgm:presLayoutVars>
          <dgm:bulletEnabled val="1"/>
        </dgm:presLayoutVars>
      </dgm:prSet>
      <dgm:spPr/>
    </dgm:pt>
    <dgm:pt modelId="{48239EF3-76A5-49CD-B457-F4F1A05F278F}" type="pres">
      <dgm:prSet presAssocID="{1754CCFE-B709-43E0-80BB-1694B35B7402}" presName="Name13" presStyleLbl="parChTrans1D2" presStyleIdx="1" presStyleCnt="6"/>
      <dgm:spPr/>
    </dgm:pt>
    <dgm:pt modelId="{DC1A8514-B8C4-410D-91D9-A22FC64BE451}" type="pres">
      <dgm:prSet presAssocID="{9CC95D82-01AF-464B-8AE7-EE49C8105078}" presName="childText" presStyleLbl="bgAcc1" presStyleIdx="1" presStyleCnt="6">
        <dgm:presLayoutVars>
          <dgm:bulletEnabled val="1"/>
        </dgm:presLayoutVars>
      </dgm:prSet>
      <dgm:spPr/>
    </dgm:pt>
    <dgm:pt modelId="{FA11B159-46A1-4A2E-862B-18AB323DCDB5}" type="pres">
      <dgm:prSet presAssocID="{99A42868-EA0F-4EBB-A83F-975607FF8FD9}" presName="root" presStyleCnt="0"/>
      <dgm:spPr/>
    </dgm:pt>
    <dgm:pt modelId="{84D3F3C4-71DC-40A4-B9A0-FBF81DC199C4}" type="pres">
      <dgm:prSet presAssocID="{99A42868-EA0F-4EBB-A83F-975607FF8FD9}" presName="rootComposite" presStyleCnt="0"/>
      <dgm:spPr/>
    </dgm:pt>
    <dgm:pt modelId="{E864C9D6-F61E-4D42-B94E-1109BE778BE3}" type="pres">
      <dgm:prSet presAssocID="{99A42868-EA0F-4EBB-A83F-975607FF8FD9}" presName="rootText" presStyleLbl="node1" presStyleIdx="1" presStyleCnt="4"/>
      <dgm:spPr/>
    </dgm:pt>
    <dgm:pt modelId="{AFF86460-5524-43E7-8990-B049CCD8864B}" type="pres">
      <dgm:prSet presAssocID="{99A42868-EA0F-4EBB-A83F-975607FF8FD9}" presName="rootConnector" presStyleLbl="node1" presStyleIdx="1" presStyleCnt="4"/>
      <dgm:spPr/>
    </dgm:pt>
    <dgm:pt modelId="{B8F10989-7AAC-4438-8C44-397A13E26683}" type="pres">
      <dgm:prSet presAssocID="{99A42868-EA0F-4EBB-A83F-975607FF8FD9}" presName="childShape" presStyleCnt="0"/>
      <dgm:spPr/>
    </dgm:pt>
    <dgm:pt modelId="{830F6EB2-8604-4676-BF75-6F464ED581F8}" type="pres">
      <dgm:prSet presAssocID="{9B182432-0E60-4133-9DC4-41B1ABB736DA}" presName="Name13" presStyleLbl="parChTrans1D2" presStyleIdx="2" presStyleCnt="6"/>
      <dgm:spPr/>
    </dgm:pt>
    <dgm:pt modelId="{B6E54221-1265-4AD6-B72B-77FB0C407198}" type="pres">
      <dgm:prSet presAssocID="{05A30368-E140-4C06-8822-FEC4F54CBFC2}" presName="childText" presStyleLbl="bgAcc1" presStyleIdx="2" presStyleCnt="6">
        <dgm:presLayoutVars>
          <dgm:bulletEnabled val="1"/>
        </dgm:presLayoutVars>
      </dgm:prSet>
      <dgm:spPr/>
    </dgm:pt>
    <dgm:pt modelId="{651B1277-0096-401E-AAF7-3B2DE8111B3D}" type="pres">
      <dgm:prSet presAssocID="{A66D552B-4D86-4BCC-B06D-F607193767B1}" presName="Name13" presStyleLbl="parChTrans1D2" presStyleIdx="3" presStyleCnt="6"/>
      <dgm:spPr/>
    </dgm:pt>
    <dgm:pt modelId="{3127D630-CC38-429E-AD39-0E30E16B6223}" type="pres">
      <dgm:prSet presAssocID="{097F466A-C09D-438C-B5A5-BE3E2397E9BE}" presName="childText" presStyleLbl="bgAcc1" presStyleIdx="3" presStyleCnt="6">
        <dgm:presLayoutVars>
          <dgm:bulletEnabled val="1"/>
        </dgm:presLayoutVars>
      </dgm:prSet>
      <dgm:spPr/>
    </dgm:pt>
    <dgm:pt modelId="{CBDB25DA-43F8-4DDC-BE68-DF50919A1D2D}" type="pres">
      <dgm:prSet presAssocID="{F3A03B20-3673-4C66-A3F6-6E2A9377FB95}" presName="Name13" presStyleLbl="parChTrans1D2" presStyleIdx="4" presStyleCnt="6"/>
      <dgm:spPr/>
    </dgm:pt>
    <dgm:pt modelId="{2DA736B8-2BF0-44E6-B430-1EB40408C5CE}" type="pres">
      <dgm:prSet presAssocID="{CEECDCAC-6E93-4CD9-AA46-8DEBA4E37186}" presName="childText" presStyleLbl="bgAcc1" presStyleIdx="4" presStyleCnt="6">
        <dgm:presLayoutVars>
          <dgm:bulletEnabled val="1"/>
        </dgm:presLayoutVars>
      </dgm:prSet>
      <dgm:spPr/>
    </dgm:pt>
    <dgm:pt modelId="{3954D2A7-329E-40E3-ABE3-0448CCE98712}" type="pres">
      <dgm:prSet presAssocID="{8C5F7875-1F32-4225-80AE-E552F7C99EDD}" presName="root" presStyleCnt="0"/>
      <dgm:spPr/>
    </dgm:pt>
    <dgm:pt modelId="{007D0535-1CEA-4414-9AFE-36ADCB96F621}" type="pres">
      <dgm:prSet presAssocID="{8C5F7875-1F32-4225-80AE-E552F7C99EDD}" presName="rootComposite" presStyleCnt="0"/>
      <dgm:spPr/>
    </dgm:pt>
    <dgm:pt modelId="{236C9D83-1E68-41AE-B618-EED782C08247}" type="pres">
      <dgm:prSet presAssocID="{8C5F7875-1F32-4225-80AE-E552F7C99EDD}" presName="rootText" presStyleLbl="node1" presStyleIdx="2" presStyleCnt="4"/>
      <dgm:spPr/>
    </dgm:pt>
    <dgm:pt modelId="{FF36CF56-DD01-428B-B0E5-ABA8CE99E315}" type="pres">
      <dgm:prSet presAssocID="{8C5F7875-1F32-4225-80AE-E552F7C99EDD}" presName="rootConnector" presStyleLbl="node1" presStyleIdx="2" presStyleCnt="4"/>
      <dgm:spPr/>
    </dgm:pt>
    <dgm:pt modelId="{F5220540-558F-4CEE-8FD3-75B441948045}" type="pres">
      <dgm:prSet presAssocID="{8C5F7875-1F32-4225-80AE-E552F7C99EDD}" presName="childShape" presStyleCnt="0"/>
      <dgm:spPr/>
    </dgm:pt>
    <dgm:pt modelId="{0B430739-4A78-4075-989E-F2B654A33ED4}" type="pres">
      <dgm:prSet presAssocID="{E5217483-E59D-4A6F-871F-938B9ACC0E5D}" presName="root" presStyleCnt="0"/>
      <dgm:spPr/>
    </dgm:pt>
    <dgm:pt modelId="{27425CC2-74EB-4925-8508-EACACA096D50}" type="pres">
      <dgm:prSet presAssocID="{E5217483-E59D-4A6F-871F-938B9ACC0E5D}" presName="rootComposite" presStyleCnt="0"/>
      <dgm:spPr/>
    </dgm:pt>
    <dgm:pt modelId="{95589748-59B1-4C15-B5CB-40A800741C28}" type="pres">
      <dgm:prSet presAssocID="{E5217483-E59D-4A6F-871F-938B9ACC0E5D}" presName="rootText" presStyleLbl="node1" presStyleIdx="3" presStyleCnt="4"/>
      <dgm:spPr/>
    </dgm:pt>
    <dgm:pt modelId="{6274BF9C-4438-48F8-9FE6-19DFB2827481}" type="pres">
      <dgm:prSet presAssocID="{E5217483-E59D-4A6F-871F-938B9ACC0E5D}" presName="rootConnector" presStyleLbl="node1" presStyleIdx="3" presStyleCnt="4"/>
      <dgm:spPr/>
    </dgm:pt>
    <dgm:pt modelId="{D11AF540-34BA-4A29-AE34-AA0A1A90BB37}" type="pres">
      <dgm:prSet presAssocID="{E5217483-E59D-4A6F-871F-938B9ACC0E5D}" presName="childShape" presStyleCnt="0"/>
      <dgm:spPr/>
    </dgm:pt>
    <dgm:pt modelId="{C55FE0FB-236E-405E-BB7F-0185FC1D144E}" type="pres">
      <dgm:prSet presAssocID="{EA3D2011-C6C7-42AD-AA6C-1E59D185DEC6}" presName="Name13" presStyleLbl="parChTrans1D2" presStyleIdx="5" presStyleCnt="6"/>
      <dgm:spPr/>
    </dgm:pt>
    <dgm:pt modelId="{758DBBEF-B09B-4E69-BB0A-FC890D1F8C72}" type="pres">
      <dgm:prSet presAssocID="{43B7FB1D-0E31-4B9B-B0E4-A26212045305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B9A96103-49AA-4E09-92FE-2C8766A132B9}" srcId="{7853DD95-1C4B-4916-9310-763190F19E62}" destId="{E7D7C722-A2E6-4C8D-A0E0-93F5F5C7E60E}" srcOrd="0" destOrd="0" parTransId="{A4B6FEF0-AB24-4C3F-9FA9-D76859C13F87}" sibTransId="{556D04F3-813E-43CF-A1B4-E40A6C108A4D}"/>
    <dgm:cxn modelId="{F8D1BA05-9345-4C9E-B0C9-80AA98D0FA10}" type="presOf" srcId="{EA3D2011-C6C7-42AD-AA6C-1E59D185DEC6}" destId="{C55FE0FB-236E-405E-BB7F-0185FC1D144E}" srcOrd="0" destOrd="0" presId="urn:microsoft.com/office/officeart/2005/8/layout/hierarchy3"/>
    <dgm:cxn modelId="{4283C111-587B-489E-991B-963E81137F1C}" type="presOf" srcId="{99A42868-EA0F-4EBB-A83F-975607FF8FD9}" destId="{AFF86460-5524-43E7-8990-B049CCD8864B}" srcOrd="1" destOrd="0" presId="urn:microsoft.com/office/officeart/2005/8/layout/hierarchy3"/>
    <dgm:cxn modelId="{F7B5D212-E116-493B-ABEB-EBDBC5CC83E1}" type="presOf" srcId="{E7D7C722-A2E6-4C8D-A0E0-93F5F5C7E60E}" destId="{8B78B943-0D2E-411D-8334-ADB7D44FD50F}" srcOrd="1" destOrd="0" presId="urn:microsoft.com/office/officeart/2005/8/layout/hierarchy3"/>
    <dgm:cxn modelId="{CA576E14-F4C2-4919-A4F5-E47B4641CE19}" type="presOf" srcId="{7853DD95-1C4B-4916-9310-763190F19E62}" destId="{3400D5CE-DDA1-4BF3-8744-2664CC4EDA5C}" srcOrd="0" destOrd="0" presId="urn:microsoft.com/office/officeart/2005/8/layout/hierarchy3"/>
    <dgm:cxn modelId="{1C78C51A-8C67-4DEE-BA77-A1F832C5B138}" type="presOf" srcId="{E7D7C722-A2E6-4C8D-A0E0-93F5F5C7E60E}" destId="{B04689DA-8495-4E31-8AE5-D94DCD48E7CD}" srcOrd="0" destOrd="0" presId="urn:microsoft.com/office/officeart/2005/8/layout/hierarchy3"/>
    <dgm:cxn modelId="{288A6225-6206-4C77-9DC6-620C1B86B97F}" srcId="{E5217483-E59D-4A6F-871F-938B9ACC0E5D}" destId="{43B7FB1D-0E31-4B9B-B0E4-A26212045305}" srcOrd="0" destOrd="0" parTransId="{EA3D2011-C6C7-42AD-AA6C-1E59D185DEC6}" sibTransId="{5FCC1DCB-4551-4416-A054-D3DED0365521}"/>
    <dgm:cxn modelId="{7AED6F27-949D-4779-BBA4-AF4DFD5F221B}" srcId="{E7D7C722-A2E6-4C8D-A0E0-93F5F5C7E60E}" destId="{9CC95D82-01AF-464B-8AE7-EE49C8105078}" srcOrd="1" destOrd="0" parTransId="{1754CCFE-B709-43E0-80BB-1694B35B7402}" sibTransId="{4125699F-160F-41AC-81A7-10B161769F24}"/>
    <dgm:cxn modelId="{37703C28-5ACE-4418-8BEC-DA3989A85530}" srcId="{E7D7C722-A2E6-4C8D-A0E0-93F5F5C7E60E}" destId="{71B2B418-3A8B-4692-964D-AE3417F241C9}" srcOrd="0" destOrd="0" parTransId="{2A15E8D3-E5B8-4E64-91F7-C973AC0EA87E}" sibTransId="{CEDA8A6C-F7B6-4ADE-A292-DBF49FDFA8CA}"/>
    <dgm:cxn modelId="{B62AC93E-D0FA-4B77-A04C-9D905C1C1B37}" type="presOf" srcId="{F3A03B20-3673-4C66-A3F6-6E2A9377FB95}" destId="{CBDB25DA-43F8-4DDC-BE68-DF50919A1D2D}" srcOrd="0" destOrd="0" presId="urn:microsoft.com/office/officeart/2005/8/layout/hierarchy3"/>
    <dgm:cxn modelId="{E473573F-6288-407D-97B9-D68FDC323974}" srcId="{99A42868-EA0F-4EBB-A83F-975607FF8FD9}" destId="{05A30368-E140-4C06-8822-FEC4F54CBFC2}" srcOrd="0" destOrd="0" parTransId="{9B182432-0E60-4133-9DC4-41B1ABB736DA}" sibTransId="{1D5538DC-E2E7-45D8-9099-FE4CDC670DB2}"/>
    <dgm:cxn modelId="{D0D81071-3B43-4D38-99A0-249DCE6AEB55}" type="presOf" srcId="{8C5F7875-1F32-4225-80AE-E552F7C99EDD}" destId="{236C9D83-1E68-41AE-B618-EED782C08247}" srcOrd="0" destOrd="0" presId="urn:microsoft.com/office/officeart/2005/8/layout/hierarchy3"/>
    <dgm:cxn modelId="{8E79FC71-891D-4E84-B63B-7EE860264AE1}" type="presOf" srcId="{9B182432-0E60-4133-9DC4-41B1ABB736DA}" destId="{830F6EB2-8604-4676-BF75-6F464ED581F8}" srcOrd="0" destOrd="0" presId="urn:microsoft.com/office/officeart/2005/8/layout/hierarchy3"/>
    <dgm:cxn modelId="{B4408953-4B26-4FAC-A34C-E881A21AE1DB}" type="presOf" srcId="{2A15E8D3-E5B8-4E64-91F7-C973AC0EA87E}" destId="{42737736-26DD-4237-AB86-93A69D07CF1D}" srcOrd="0" destOrd="0" presId="urn:microsoft.com/office/officeart/2005/8/layout/hierarchy3"/>
    <dgm:cxn modelId="{0A142956-DAD0-4336-AF16-1571905DF759}" srcId="{7853DD95-1C4B-4916-9310-763190F19E62}" destId="{99A42868-EA0F-4EBB-A83F-975607FF8FD9}" srcOrd="1" destOrd="0" parTransId="{D6A6D2DD-5CC0-4DB5-9AEF-F7A5A48AACD1}" sibTransId="{2A200D10-5021-4DF0-94A8-07E4BFBF85FD}"/>
    <dgm:cxn modelId="{B65C777D-677A-4812-B50C-5905A5A191AE}" srcId="{99A42868-EA0F-4EBB-A83F-975607FF8FD9}" destId="{097F466A-C09D-438C-B5A5-BE3E2397E9BE}" srcOrd="1" destOrd="0" parTransId="{A66D552B-4D86-4BCC-B06D-F607193767B1}" sibTransId="{34668E0A-0E9D-471C-B7EF-483BBD98BAC3}"/>
    <dgm:cxn modelId="{9E8D6880-F11E-4AB5-88F8-E34CF705D95F}" type="presOf" srcId="{43B7FB1D-0E31-4B9B-B0E4-A26212045305}" destId="{758DBBEF-B09B-4E69-BB0A-FC890D1F8C72}" srcOrd="0" destOrd="0" presId="urn:microsoft.com/office/officeart/2005/8/layout/hierarchy3"/>
    <dgm:cxn modelId="{17C84C82-0436-47DB-80D8-6FBC9744FB8B}" type="presOf" srcId="{E5217483-E59D-4A6F-871F-938B9ACC0E5D}" destId="{95589748-59B1-4C15-B5CB-40A800741C28}" srcOrd="0" destOrd="0" presId="urn:microsoft.com/office/officeart/2005/8/layout/hierarchy3"/>
    <dgm:cxn modelId="{05279990-FE28-4F0C-B34A-CAFF3847DB7B}" type="presOf" srcId="{9CC95D82-01AF-464B-8AE7-EE49C8105078}" destId="{DC1A8514-B8C4-410D-91D9-A22FC64BE451}" srcOrd="0" destOrd="0" presId="urn:microsoft.com/office/officeart/2005/8/layout/hierarchy3"/>
    <dgm:cxn modelId="{B003A9A4-8C0E-44CF-80B5-5E84EC8B8C5F}" type="presOf" srcId="{097F466A-C09D-438C-B5A5-BE3E2397E9BE}" destId="{3127D630-CC38-429E-AD39-0E30E16B6223}" srcOrd="0" destOrd="0" presId="urn:microsoft.com/office/officeart/2005/8/layout/hierarchy3"/>
    <dgm:cxn modelId="{ABC153A7-4C9B-429C-AF87-915E0BFDA8C1}" type="presOf" srcId="{1754CCFE-B709-43E0-80BB-1694B35B7402}" destId="{48239EF3-76A5-49CD-B457-F4F1A05F278F}" srcOrd="0" destOrd="0" presId="urn:microsoft.com/office/officeart/2005/8/layout/hierarchy3"/>
    <dgm:cxn modelId="{52AB37AA-1D28-48AC-87F5-5C74295E07AA}" type="presOf" srcId="{E5217483-E59D-4A6F-871F-938B9ACC0E5D}" destId="{6274BF9C-4438-48F8-9FE6-19DFB2827481}" srcOrd="1" destOrd="0" presId="urn:microsoft.com/office/officeart/2005/8/layout/hierarchy3"/>
    <dgm:cxn modelId="{15EBA6AD-6992-4F6F-A373-18A47C22459E}" srcId="{7853DD95-1C4B-4916-9310-763190F19E62}" destId="{8C5F7875-1F32-4225-80AE-E552F7C99EDD}" srcOrd="2" destOrd="0" parTransId="{0C9BD8DD-6F85-44A4-B707-34BE426AA50F}" sibTransId="{D60BAF97-A8D4-4A97-B9F2-6589969A2973}"/>
    <dgm:cxn modelId="{1E0833B5-05FE-46FA-A074-9EAFD0A08612}" type="presOf" srcId="{A66D552B-4D86-4BCC-B06D-F607193767B1}" destId="{651B1277-0096-401E-AAF7-3B2DE8111B3D}" srcOrd="0" destOrd="0" presId="urn:microsoft.com/office/officeart/2005/8/layout/hierarchy3"/>
    <dgm:cxn modelId="{0842BDBA-32FD-4ACD-AB5A-A7FD4E4DB0E1}" type="presOf" srcId="{05A30368-E140-4C06-8822-FEC4F54CBFC2}" destId="{B6E54221-1265-4AD6-B72B-77FB0C407198}" srcOrd="0" destOrd="0" presId="urn:microsoft.com/office/officeart/2005/8/layout/hierarchy3"/>
    <dgm:cxn modelId="{4CC4FCCD-BDAF-4BC5-8D7E-4D5314E4EED9}" type="presOf" srcId="{99A42868-EA0F-4EBB-A83F-975607FF8FD9}" destId="{E864C9D6-F61E-4D42-B94E-1109BE778BE3}" srcOrd="0" destOrd="0" presId="urn:microsoft.com/office/officeart/2005/8/layout/hierarchy3"/>
    <dgm:cxn modelId="{19C0B5CE-D2D6-4D68-B84A-6761A3C14C32}" type="presOf" srcId="{8C5F7875-1F32-4225-80AE-E552F7C99EDD}" destId="{FF36CF56-DD01-428B-B0E5-ABA8CE99E315}" srcOrd="1" destOrd="0" presId="urn:microsoft.com/office/officeart/2005/8/layout/hierarchy3"/>
    <dgm:cxn modelId="{AEBBACD2-296F-493C-9F36-CFD18F88C057}" type="presOf" srcId="{CEECDCAC-6E93-4CD9-AA46-8DEBA4E37186}" destId="{2DA736B8-2BF0-44E6-B430-1EB40408C5CE}" srcOrd="0" destOrd="0" presId="urn:microsoft.com/office/officeart/2005/8/layout/hierarchy3"/>
    <dgm:cxn modelId="{021CC3DB-3889-48F8-A5E4-AE412805DEF5}" srcId="{7853DD95-1C4B-4916-9310-763190F19E62}" destId="{E5217483-E59D-4A6F-871F-938B9ACC0E5D}" srcOrd="3" destOrd="0" parTransId="{72811ED4-38D6-4DC4-856F-47660C6CFE93}" sibTransId="{0B08F742-F0AC-42DA-9F6E-9DCD1FC275FC}"/>
    <dgm:cxn modelId="{FE1656F7-F51E-4E1C-BE54-828200B15A13}" srcId="{99A42868-EA0F-4EBB-A83F-975607FF8FD9}" destId="{CEECDCAC-6E93-4CD9-AA46-8DEBA4E37186}" srcOrd="2" destOrd="0" parTransId="{F3A03B20-3673-4C66-A3F6-6E2A9377FB95}" sibTransId="{C66D4E8D-D5E8-4F37-A6C9-BB8C4F1215D0}"/>
    <dgm:cxn modelId="{1F2E53FC-9546-4AE2-BD5A-705AFFF2B63C}" type="presOf" srcId="{71B2B418-3A8B-4692-964D-AE3417F241C9}" destId="{063158AA-88D3-403E-8FFB-372A61BD8CC3}" srcOrd="0" destOrd="0" presId="urn:microsoft.com/office/officeart/2005/8/layout/hierarchy3"/>
    <dgm:cxn modelId="{EAA085D9-6374-42BF-908D-1CBE65DCE61B}" type="presParOf" srcId="{3400D5CE-DDA1-4BF3-8744-2664CC4EDA5C}" destId="{6AC049FB-F7CB-4796-B6C4-5A4C7C0A384A}" srcOrd="0" destOrd="0" presId="urn:microsoft.com/office/officeart/2005/8/layout/hierarchy3"/>
    <dgm:cxn modelId="{C1912100-C32E-4855-A22E-01B9853169FF}" type="presParOf" srcId="{6AC049FB-F7CB-4796-B6C4-5A4C7C0A384A}" destId="{FEC2C00B-60B0-415F-8C0E-5C5CEBAC23E5}" srcOrd="0" destOrd="0" presId="urn:microsoft.com/office/officeart/2005/8/layout/hierarchy3"/>
    <dgm:cxn modelId="{6883EE6A-CD00-4B17-94E5-47D46AC5264B}" type="presParOf" srcId="{FEC2C00B-60B0-415F-8C0E-5C5CEBAC23E5}" destId="{B04689DA-8495-4E31-8AE5-D94DCD48E7CD}" srcOrd="0" destOrd="0" presId="urn:microsoft.com/office/officeart/2005/8/layout/hierarchy3"/>
    <dgm:cxn modelId="{CF88851C-B7E2-4E4F-8D8B-355C39BA942A}" type="presParOf" srcId="{FEC2C00B-60B0-415F-8C0E-5C5CEBAC23E5}" destId="{8B78B943-0D2E-411D-8334-ADB7D44FD50F}" srcOrd="1" destOrd="0" presId="urn:microsoft.com/office/officeart/2005/8/layout/hierarchy3"/>
    <dgm:cxn modelId="{2F924FAA-2BFB-4921-8A43-8A18DD0237B5}" type="presParOf" srcId="{6AC049FB-F7CB-4796-B6C4-5A4C7C0A384A}" destId="{42DD1A5F-3393-4690-8076-4E34D321D607}" srcOrd="1" destOrd="0" presId="urn:microsoft.com/office/officeart/2005/8/layout/hierarchy3"/>
    <dgm:cxn modelId="{0FBECB09-F42F-4CCB-8981-B505DBF94150}" type="presParOf" srcId="{42DD1A5F-3393-4690-8076-4E34D321D607}" destId="{42737736-26DD-4237-AB86-93A69D07CF1D}" srcOrd="0" destOrd="0" presId="urn:microsoft.com/office/officeart/2005/8/layout/hierarchy3"/>
    <dgm:cxn modelId="{501B89AC-AA20-487F-9D91-BE468FDC5192}" type="presParOf" srcId="{42DD1A5F-3393-4690-8076-4E34D321D607}" destId="{063158AA-88D3-403E-8FFB-372A61BD8CC3}" srcOrd="1" destOrd="0" presId="urn:microsoft.com/office/officeart/2005/8/layout/hierarchy3"/>
    <dgm:cxn modelId="{B313C367-C518-4513-A4E2-98D7E2145802}" type="presParOf" srcId="{42DD1A5F-3393-4690-8076-4E34D321D607}" destId="{48239EF3-76A5-49CD-B457-F4F1A05F278F}" srcOrd="2" destOrd="0" presId="urn:microsoft.com/office/officeart/2005/8/layout/hierarchy3"/>
    <dgm:cxn modelId="{84CB4731-318D-4193-B901-309F8FD0CEFF}" type="presParOf" srcId="{42DD1A5F-3393-4690-8076-4E34D321D607}" destId="{DC1A8514-B8C4-410D-91D9-A22FC64BE451}" srcOrd="3" destOrd="0" presId="urn:microsoft.com/office/officeart/2005/8/layout/hierarchy3"/>
    <dgm:cxn modelId="{624D104B-973D-447F-8431-0459664F5478}" type="presParOf" srcId="{3400D5CE-DDA1-4BF3-8744-2664CC4EDA5C}" destId="{FA11B159-46A1-4A2E-862B-18AB323DCDB5}" srcOrd="1" destOrd="0" presId="urn:microsoft.com/office/officeart/2005/8/layout/hierarchy3"/>
    <dgm:cxn modelId="{906C87FE-09C3-4EC1-A914-931C9D12494E}" type="presParOf" srcId="{FA11B159-46A1-4A2E-862B-18AB323DCDB5}" destId="{84D3F3C4-71DC-40A4-B9A0-FBF81DC199C4}" srcOrd="0" destOrd="0" presId="urn:microsoft.com/office/officeart/2005/8/layout/hierarchy3"/>
    <dgm:cxn modelId="{06B1CBF0-FBC9-4E5B-9CD5-92FBC3A3B70B}" type="presParOf" srcId="{84D3F3C4-71DC-40A4-B9A0-FBF81DC199C4}" destId="{E864C9D6-F61E-4D42-B94E-1109BE778BE3}" srcOrd="0" destOrd="0" presId="urn:microsoft.com/office/officeart/2005/8/layout/hierarchy3"/>
    <dgm:cxn modelId="{D333B0A5-CAE2-48BF-A7F6-A52B5CC5D80D}" type="presParOf" srcId="{84D3F3C4-71DC-40A4-B9A0-FBF81DC199C4}" destId="{AFF86460-5524-43E7-8990-B049CCD8864B}" srcOrd="1" destOrd="0" presId="urn:microsoft.com/office/officeart/2005/8/layout/hierarchy3"/>
    <dgm:cxn modelId="{25FA6ED1-377B-4993-8E16-F9DF73118B4F}" type="presParOf" srcId="{FA11B159-46A1-4A2E-862B-18AB323DCDB5}" destId="{B8F10989-7AAC-4438-8C44-397A13E26683}" srcOrd="1" destOrd="0" presId="urn:microsoft.com/office/officeart/2005/8/layout/hierarchy3"/>
    <dgm:cxn modelId="{B062C866-C9F1-433F-B174-B957C658436D}" type="presParOf" srcId="{B8F10989-7AAC-4438-8C44-397A13E26683}" destId="{830F6EB2-8604-4676-BF75-6F464ED581F8}" srcOrd="0" destOrd="0" presId="urn:microsoft.com/office/officeart/2005/8/layout/hierarchy3"/>
    <dgm:cxn modelId="{EEE78A74-C862-409C-B357-813A4E93E11F}" type="presParOf" srcId="{B8F10989-7AAC-4438-8C44-397A13E26683}" destId="{B6E54221-1265-4AD6-B72B-77FB0C407198}" srcOrd="1" destOrd="0" presId="urn:microsoft.com/office/officeart/2005/8/layout/hierarchy3"/>
    <dgm:cxn modelId="{48C8AAB4-C263-4380-9CF1-D0B2486C399B}" type="presParOf" srcId="{B8F10989-7AAC-4438-8C44-397A13E26683}" destId="{651B1277-0096-401E-AAF7-3B2DE8111B3D}" srcOrd="2" destOrd="0" presId="urn:microsoft.com/office/officeart/2005/8/layout/hierarchy3"/>
    <dgm:cxn modelId="{DBEBAF0E-9D2B-432F-B9FB-18E1913B25B4}" type="presParOf" srcId="{B8F10989-7AAC-4438-8C44-397A13E26683}" destId="{3127D630-CC38-429E-AD39-0E30E16B6223}" srcOrd="3" destOrd="0" presId="urn:microsoft.com/office/officeart/2005/8/layout/hierarchy3"/>
    <dgm:cxn modelId="{6EB2C7E7-167A-4984-BDC6-EAA6E30DC235}" type="presParOf" srcId="{B8F10989-7AAC-4438-8C44-397A13E26683}" destId="{CBDB25DA-43F8-4DDC-BE68-DF50919A1D2D}" srcOrd="4" destOrd="0" presId="urn:microsoft.com/office/officeart/2005/8/layout/hierarchy3"/>
    <dgm:cxn modelId="{157A91D7-17AC-4E4F-87F5-D545CD5A891E}" type="presParOf" srcId="{B8F10989-7AAC-4438-8C44-397A13E26683}" destId="{2DA736B8-2BF0-44E6-B430-1EB40408C5CE}" srcOrd="5" destOrd="0" presId="urn:microsoft.com/office/officeart/2005/8/layout/hierarchy3"/>
    <dgm:cxn modelId="{68E5F06A-6A4B-48E8-81B8-CAADA824C51A}" type="presParOf" srcId="{3400D5CE-DDA1-4BF3-8744-2664CC4EDA5C}" destId="{3954D2A7-329E-40E3-ABE3-0448CCE98712}" srcOrd="2" destOrd="0" presId="urn:microsoft.com/office/officeart/2005/8/layout/hierarchy3"/>
    <dgm:cxn modelId="{A41DE4DE-B934-4807-AF7A-75BAAD47C34A}" type="presParOf" srcId="{3954D2A7-329E-40E3-ABE3-0448CCE98712}" destId="{007D0535-1CEA-4414-9AFE-36ADCB96F621}" srcOrd="0" destOrd="0" presId="urn:microsoft.com/office/officeart/2005/8/layout/hierarchy3"/>
    <dgm:cxn modelId="{E41A5A43-26DC-4ABD-B3E5-D613F3011BE7}" type="presParOf" srcId="{007D0535-1CEA-4414-9AFE-36ADCB96F621}" destId="{236C9D83-1E68-41AE-B618-EED782C08247}" srcOrd="0" destOrd="0" presId="urn:microsoft.com/office/officeart/2005/8/layout/hierarchy3"/>
    <dgm:cxn modelId="{422649B6-7FCD-4181-BBA9-CAD0F2011D8D}" type="presParOf" srcId="{007D0535-1CEA-4414-9AFE-36ADCB96F621}" destId="{FF36CF56-DD01-428B-B0E5-ABA8CE99E315}" srcOrd="1" destOrd="0" presId="urn:microsoft.com/office/officeart/2005/8/layout/hierarchy3"/>
    <dgm:cxn modelId="{406ED29A-AAD8-428B-9880-FDFBAE0E4545}" type="presParOf" srcId="{3954D2A7-329E-40E3-ABE3-0448CCE98712}" destId="{F5220540-558F-4CEE-8FD3-75B441948045}" srcOrd="1" destOrd="0" presId="urn:microsoft.com/office/officeart/2005/8/layout/hierarchy3"/>
    <dgm:cxn modelId="{503C966C-E392-461B-9342-57A572F1234D}" type="presParOf" srcId="{3400D5CE-DDA1-4BF3-8744-2664CC4EDA5C}" destId="{0B430739-4A78-4075-989E-F2B654A33ED4}" srcOrd="3" destOrd="0" presId="urn:microsoft.com/office/officeart/2005/8/layout/hierarchy3"/>
    <dgm:cxn modelId="{2E4B01FB-B4B5-4871-BEAE-297B6550BB72}" type="presParOf" srcId="{0B430739-4A78-4075-989E-F2B654A33ED4}" destId="{27425CC2-74EB-4925-8508-EACACA096D50}" srcOrd="0" destOrd="0" presId="urn:microsoft.com/office/officeart/2005/8/layout/hierarchy3"/>
    <dgm:cxn modelId="{626A2164-37B1-42EA-A657-A4D3881AC260}" type="presParOf" srcId="{27425CC2-74EB-4925-8508-EACACA096D50}" destId="{95589748-59B1-4C15-B5CB-40A800741C28}" srcOrd="0" destOrd="0" presId="urn:microsoft.com/office/officeart/2005/8/layout/hierarchy3"/>
    <dgm:cxn modelId="{C7C53921-A850-4B17-BBA9-0EC59E5DA771}" type="presParOf" srcId="{27425CC2-74EB-4925-8508-EACACA096D50}" destId="{6274BF9C-4438-48F8-9FE6-19DFB2827481}" srcOrd="1" destOrd="0" presId="urn:microsoft.com/office/officeart/2005/8/layout/hierarchy3"/>
    <dgm:cxn modelId="{AD8CE8BC-6FC8-4FFB-AD53-A15FE8F5E4CD}" type="presParOf" srcId="{0B430739-4A78-4075-989E-F2B654A33ED4}" destId="{D11AF540-34BA-4A29-AE34-AA0A1A90BB37}" srcOrd="1" destOrd="0" presId="urn:microsoft.com/office/officeart/2005/8/layout/hierarchy3"/>
    <dgm:cxn modelId="{3D6B5E93-033B-43D4-B3E2-ACEE5FEB9348}" type="presParOf" srcId="{D11AF540-34BA-4A29-AE34-AA0A1A90BB37}" destId="{C55FE0FB-236E-405E-BB7F-0185FC1D144E}" srcOrd="0" destOrd="0" presId="urn:microsoft.com/office/officeart/2005/8/layout/hierarchy3"/>
    <dgm:cxn modelId="{26BD45A5-F078-452F-91A4-62D4E53B628F}" type="presParOf" srcId="{D11AF540-34BA-4A29-AE34-AA0A1A90BB37}" destId="{758DBBEF-B09B-4E69-BB0A-FC890D1F8C7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E19EF-8323-4CE9-99F0-4FCC5280CB15}">
      <dsp:nvSpPr>
        <dsp:cNvPr id="0" name=""/>
        <dsp:cNvSpPr/>
      </dsp:nvSpPr>
      <dsp:spPr>
        <a:xfrm>
          <a:off x="3563887" y="2670044"/>
          <a:ext cx="2016225" cy="191108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600" kern="1200" dirty="0"/>
            <a:t>เทคนิคการนำเสนอด้วยการเขียน</a:t>
          </a:r>
          <a:endParaRPr lang="en-US" sz="2600" kern="1200" dirty="0"/>
        </a:p>
      </dsp:txBody>
      <dsp:txXfrm>
        <a:off x="3859156" y="2949915"/>
        <a:ext cx="1425687" cy="1351340"/>
      </dsp:txXfrm>
    </dsp:sp>
    <dsp:sp modelId="{2DF4EBF4-6223-462F-BF92-9212A7185755}">
      <dsp:nvSpPr>
        <dsp:cNvPr id="0" name=""/>
        <dsp:cNvSpPr/>
      </dsp:nvSpPr>
      <dsp:spPr>
        <a:xfrm rot="16200000">
          <a:off x="4370446" y="1977060"/>
          <a:ext cx="403106" cy="6482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4430912" y="2167167"/>
        <a:ext cx="282174" cy="388924"/>
      </dsp:txXfrm>
    </dsp:sp>
    <dsp:sp modelId="{B1FA1C19-CEB1-42A9-8145-A4C9548210BA}">
      <dsp:nvSpPr>
        <dsp:cNvPr id="0" name=""/>
        <dsp:cNvSpPr/>
      </dsp:nvSpPr>
      <dsp:spPr>
        <a:xfrm>
          <a:off x="3618755" y="2976"/>
          <a:ext cx="1906488" cy="190648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เน้นเนื้อหาที่สำคัญเพียงประการเดียว</a:t>
          </a:r>
          <a:endParaRPr lang="en-US" sz="2000" kern="1200" dirty="0"/>
        </a:p>
      </dsp:txBody>
      <dsp:txXfrm>
        <a:off x="3897954" y="282175"/>
        <a:ext cx="1348090" cy="1348090"/>
      </dsp:txXfrm>
    </dsp:sp>
    <dsp:sp modelId="{69515A23-5E30-4169-A284-9C0ED55B8D73}">
      <dsp:nvSpPr>
        <dsp:cNvPr id="0" name=""/>
        <dsp:cNvSpPr/>
      </dsp:nvSpPr>
      <dsp:spPr>
        <a:xfrm rot="20520000">
          <a:off x="5665652" y="2884706"/>
          <a:ext cx="378105" cy="6482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058403"/>
                <a:satOff val="21019"/>
                <a:lumOff val="-2059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3058403"/>
                <a:satOff val="21019"/>
                <a:lumOff val="-2059"/>
                <a:alphaOff val="0"/>
                <a:tint val="86000"/>
                <a:satMod val="115000"/>
              </a:schemeClr>
            </a:gs>
            <a:gs pos="100000">
              <a:schemeClr val="accent5">
                <a:hueOff val="-3058403"/>
                <a:satOff val="21019"/>
                <a:lumOff val="-2059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3058403"/>
              <a:satOff val="21019"/>
              <a:lumOff val="-2059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668428" y="3031873"/>
        <a:ext cx="264674" cy="388924"/>
      </dsp:txXfrm>
    </dsp:sp>
    <dsp:sp modelId="{ED1F7691-4681-4A23-875B-EBFA421ABA7E}">
      <dsp:nvSpPr>
        <dsp:cNvPr id="0" name=""/>
        <dsp:cNvSpPr/>
      </dsp:nvSpPr>
      <dsp:spPr>
        <a:xfrm>
          <a:off x="6157472" y="1847462"/>
          <a:ext cx="1906488" cy="1906488"/>
        </a:xfrm>
        <a:prstGeom prst="ellipse">
          <a:avLst/>
        </a:prstGeom>
        <a:gradFill rotWithShape="0">
          <a:gsLst>
            <a:gs pos="0">
              <a:schemeClr val="accent5">
                <a:hueOff val="-3058403"/>
                <a:satOff val="21019"/>
                <a:lumOff val="-2059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3058403"/>
                <a:satOff val="21019"/>
                <a:lumOff val="-2059"/>
                <a:alphaOff val="0"/>
                <a:tint val="86000"/>
                <a:satMod val="115000"/>
              </a:schemeClr>
            </a:gs>
            <a:gs pos="100000">
              <a:schemeClr val="accent5">
                <a:hueOff val="-3058403"/>
                <a:satOff val="21019"/>
                <a:lumOff val="-2059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3058403"/>
              <a:satOff val="21019"/>
              <a:lumOff val="-2059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เขียนให้กระชับ ใจความครบ ควรมีกราฟ ตาราง ภาพประกอบ</a:t>
          </a:r>
          <a:endParaRPr lang="en-US" sz="2000" kern="1200" dirty="0"/>
        </a:p>
      </dsp:txBody>
      <dsp:txXfrm>
        <a:off x="6436671" y="2126661"/>
        <a:ext cx="1348090" cy="1348090"/>
      </dsp:txXfrm>
    </dsp:sp>
    <dsp:sp modelId="{349944BD-37BF-4EC3-8B6E-F1520FB38AB9}">
      <dsp:nvSpPr>
        <dsp:cNvPr id="0" name=""/>
        <dsp:cNvSpPr/>
      </dsp:nvSpPr>
      <dsp:spPr>
        <a:xfrm rot="3240000">
          <a:off x="5158699" y="4380138"/>
          <a:ext cx="393979" cy="6482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6116806"/>
                <a:satOff val="42038"/>
                <a:lumOff val="-4118"/>
                <a:alphaOff val="0"/>
                <a:tint val="86000"/>
                <a:satMod val="11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6116806"/>
              <a:satOff val="42038"/>
              <a:lumOff val="-4118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183060" y="4461969"/>
        <a:ext cx="275785" cy="388924"/>
      </dsp:txXfrm>
    </dsp:sp>
    <dsp:sp modelId="{E5A67D84-E0A4-4069-B6EA-801B2BE09734}">
      <dsp:nvSpPr>
        <dsp:cNvPr id="0" name=""/>
        <dsp:cNvSpPr/>
      </dsp:nvSpPr>
      <dsp:spPr>
        <a:xfrm>
          <a:off x="5187769" y="4831902"/>
          <a:ext cx="1906488" cy="1906488"/>
        </a:xfrm>
        <a:prstGeom prst="ellipse">
          <a:avLst/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6116806"/>
                <a:satOff val="42038"/>
                <a:lumOff val="-4118"/>
                <a:alphaOff val="0"/>
                <a:tint val="86000"/>
                <a:satMod val="11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6116806"/>
              <a:satOff val="42038"/>
              <a:lumOff val="-4118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ไม่ใช้</a:t>
          </a:r>
          <a:r>
            <a:rPr lang="th-TH" sz="2000" kern="1200"/>
            <a:t>ประโยคยาวๆ  </a:t>
          </a:r>
          <a:r>
            <a:rPr lang="th-TH" sz="2000" kern="1200" dirty="0"/>
            <a:t>คำ</a:t>
          </a:r>
          <a:r>
            <a:rPr lang="th-TH" sz="2000" kern="1200"/>
            <a:t>วิเศษณ์ ศัพท์สแลง</a:t>
          </a:r>
          <a:endParaRPr lang="en-US" sz="2000" kern="1200" dirty="0"/>
        </a:p>
      </dsp:txBody>
      <dsp:txXfrm>
        <a:off x="5466968" y="5111101"/>
        <a:ext cx="1348090" cy="1348090"/>
      </dsp:txXfrm>
    </dsp:sp>
    <dsp:sp modelId="{214BAB63-35AE-44AC-9EAC-0D4690A7801E}">
      <dsp:nvSpPr>
        <dsp:cNvPr id="0" name=""/>
        <dsp:cNvSpPr/>
      </dsp:nvSpPr>
      <dsp:spPr>
        <a:xfrm rot="7560000">
          <a:off x="3591321" y="4380138"/>
          <a:ext cx="393979" cy="6482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175209"/>
                <a:satOff val="63057"/>
                <a:lumOff val="-6177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9175209"/>
                <a:satOff val="63057"/>
                <a:lumOff val="-6177"/>
                <a:alphaOff val="0"/>
                <a:tint val="86000"/>
                <a:satMod val="115000"/>
              </a:schemeClr>
            </a:gs>
            <a:gs pos="100000">
              <a:schemeClr val="accent5">
                <a:hueOff val="-9175209"/>
                <a:satOff val="63057"/>
                <a:lumOff val="-6177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9175209"/>
              <a:satOff val="63057"/>
              <a:lumOff val="-6177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 rot="10800000">
        <a:off x="3685154" y="4461969"/>
        <a:ext cx="275785" cy="388924"/>
      </dsp:txXfrm>
    </dsp:sp>
    <dsp:sp modelId="{B2DBD8AC-CB5B-42C1-9723-B71D723FAE7D}">
      <dsp:nvSpPr>
        <dsp:cNvPr id="0" name=""/>
        <dsp:cNvSpPr/>
      </dsp:nvSpPr>
      <dsp:spPr>
        <a:xfrm>
          <a:off x="2049742" y="4831902"/>
          <a:ext cx="1906488" cy="1906488"/>
        </a:xfrm>
        <a:prstGeom prst="ellipse">
          <a:avLst/>
        </a:prstGeom>
        <a:gradFill rotWithShape="0">
          <a:gsLst>
            <a:gs pos="0">
              <a:schemeClr val="accent5">
                <a:hueOff val="-9175209"/>
                <a:satOff val="63057"/>
                <a:lumOff val="-6177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9175209"/>
                <a:satOff val="63057"/>
                <a:lumOff val="-6177"/>
                <a:alphaOff val="0"/>
                <a:tint val="86000"/>
                <a:satMod val="115000"/>
              </a:schemeClr>
            </a:gs>
            <a:gs pos="100000">
              <a:schemeClr val="accent5">
                <a:hueOff val="-9175209"/>
                <a:satOff val="63057"/>
                <a:lumOff val="-6177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9175209"/>
              <a:satOff val="63057"/>
              <a:lumOff val="-6177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ต้องมีข้อเท็จจริงประกอบ</a:t>
          </a:r>
          <a:endParaRPr lang="en-US" sz="2000" kern="1200" dirty="0"/>
        </a:p>
      </dsp:txBody>
      <dsp:txXfrm>
        <a:off x="2328941" y="5111101"/>
        <a:ext cx="1348090" cy="1348090"/>
      </dsp:txXfrm>
    </dsp:sp>
    <dsp:sp modelId="{D9D3E236-850F-4C09-AE3F-C3D4FB1B5C52}">
      <dsp:nvSpPr>
        <dsp:cNvPr id="0" name=""/>
        <dsp:cNvSpPr/>
      </dsp:nvSpPr>
      <dsp:spPr>
        <a:xfrm rot="11880000">
          <a:off x="3100241" y="2884706"/>
          <a:ext cx="378105" cy="6482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12233612"/>
                <a:satOff val="84076"/>
                <a:lumOff val="-8236"/>
                <a:alphaOff val="0"/>
                <a:tint val="86000"/>
                <a:satMod val="11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2233612"/>
              <a:satOff val="84076"/>
              <a:lumOff val="-823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 rot="10800000">
        <a:off x="3210896" y="3031873"/>
        <a:ext cx="264674" cy="388924"/>
      </dsp:txXfrm>
    </dsp:sp>
    <dsp:sp modelId="{EABFBECC-1BB8-4A5F-B7A7-764404182F50}">
      <dsp:nvSpPr>
        <dsp:cNvPr id="0" name=""/>
        <dsp:cNvSpPr/>
      </dsp:nvSpPr>
      <dsp:spPr>
        <a:xfrm>
          <a:off x="1080039" y="1847462"/>
          <a:ext cx="1906488" cy="1906488"/>
        </a:xfrm>
        <a:prstGeom prst="ellipse">
          <a:avLst/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12233612"/>
                <a:satOff val="84076"/>
                <a:lumOff val="-8236"/>
                <a:alphaOff val="0"/>
                <a:tint val="86000"/>
                <a:satMod val="11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2233612"/>
              <a:satOff val="84076"/>
              <a:lumOff val="-823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ตรวจทานแก้ไข</a:t>
          </a:r>
          <a:endParaRPr lang="en-US" sz="2000" kern="1200" dirty="0"/>
        </a:p>
      </dsp:txBody>
      <dsp:txXfrm>
        <a:off x="1359238" y="2126661"/>
        <a:ext cx="1348090" cy="13480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FB0DD-A727-40BC-A54B-365F6117AFB5}">
      <dsp:nvSpPr>
        <dsp:cNvPr id="0" name=""/>
        <dsp:cNvSpPr/>
      </dsp:nvSpPr>
      <dsp:spPr>
        <a:xfrm>
          <a:off x="677737" y="0"/>
          <a:ext cx="7681021" cy="558924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CDA772-2A2A-41B1-8D4A-B5B3503B8EA8}">
      <dsp:nvSpPr>
        <dsp:cNvPr id="0" name=""/>
        <dsp:cNvSpPr/>
      </dsp:nvSpPr>
      <dsp:spPr>
        <a:xfrm>
          <a:off x="9707" y="1676772"/>
          <a:ext cx="2908622" cy="2235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100" kern="1200" dirty="0"/>
            <a:t>รูปประกอบนั้นช่วยเสริมเนื้อหาในการนำเสนอหรือไม่</a:t>
          </a:r>
          <a:endParaRPr lang="en-US" sz="3100" kern="1200" dirty="0"/>
        </a:p>
      </dsp:txBody>
      <dsp:txXfrm>
        <a:off x="118845" y="1785910"/>
        <a:ext cx="2690346" cy="2017420"/>
      </dsp:txXfrm>
    </dsp:sp>
    <dsp:sp modelId="{DBBEAF91-3182-4625-BBF8-65BC10E0778C}">
      <dsp:nvSpPr>
        <dsp:cNvPr id="0" name=""/>
        <dsp:cNvSpPr/>
      </dsp:nvSpPr>
      <dsp:spPr>
        <a:xfrm>
          <a:off x="3063936" y="1676772"/>
          <a:ext cx="2908622" cy="2235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100" kern="1200" dirty="0"/>
            <a:t>รูปประกอบนั้นช่วยให้เข้าใจเนื้อหาที่ยากและซับซ้อนได้จริงหรือไม่</a:t>
          </a:r>
          <a:endParaRPr lang="en-US" sz="3100" kern="1200" dirty="0"/>
        </a:p>
      </dsp:txBody>
      <dsp:txXfrm>
        <a:off x="3173074" y="1785910"/>
        <a:ext cx="2690346" cy="2017420"/>
      </dsp:txXfrm>
    </dsp:sp>
    <dsp:sp modelId="{1D328C48-B7E0-451D-9A02-62A8B9FA5D3E}">
      <dsp:nvSpPr>
        <dsp:cNvPr id="0" name=""/>
        <dsp:cNvSpPr/>
      </dsp:nvSpPr>
      <dsp:spPr>
        <a:xfrm>
          <a:off x="6118166" y="1676772"/>
          <a:ext cx="2908622" cy="2235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100" kern="1200" dirty="0"/>
            <a:t>รูปประกอบให้ผลลัพธ์เหมือนกับการพูดนำเสนอหรือไม่</a:t>
          </a:r>
          <a:endParaRPr lang="en-US" sz="3100" kern="1200" dirty="0"/>
        </a:p>
      </dsp:txBody>
      <dsp:txXfrm>
        <a:off x="6227304" y="1785910"/>
        <a:ext cx="2690346" cy="2017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AEF39-643E-40C7-A7D5-18CA4CBCB2DB}">
      <dsp:nvSpPr>
        <dsp:cNvPr id="0" name=""/>
        <dsp:cNvSpPr/>
      </dsp:nvSpPr>
      <dsp:spPr>
        <a:xfrm>
          <a:off x="0" y="382206"/>
          <a:ext cx="7467600" cy="1787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6500" kern="1200" dirty="0"/>
            <a:t>การนำเสนอทางโทรศัพท์</a:t>
          </a:r>
          <a:endParaRPr lang="en-US" sz="6500" kern="1200" dirty="0"/>
        </a:p>
      </dsp:txBody>
      <dsp:txXfrm>
        <a:off x="87243" y="469449"/>
        <a:ext cx="7293114" cy="1612689"/>
      </dsp:txXfrm>
    </dsp:sp>
    <dsp:sp modelId="{535478B5-257C-4AA8-B468-ADE7D2D9AF4D}">
      <dsp:nvSpPr>
        <dsp:cNvPr id="0" name=""/>
        <dsp:cNvSpPr/>
      </dsp:nvSpPr>
      <dsp:spPr>
        <a:xfrm>
          <a:off x="0" y="2356581"/>
          <a:ext cx="7467600" cy="1787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6500" kern="1200" dirty="0"/>
            <a:t>การนำเสนอในที่ประชุม</a:t>
          </a:r>
          <a:endParaRPr lang="en-US" sz="6500" kern="1200" dirty="0"/>
        </a:p>
      </dsp:txBody>
      <dsp:txXfrm>
        <a:off x="87243" y="2443824"/>
        <a:ext cx="7293114" cy="1612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327C0-3830-4CB7-B738-205E2230EE0C}">
      <dsp:nvSpPr>
        <dsp:cNvPr id="0" name=""/>
        <dsp:cNvSpPr/>
      </dsp:nvSpPr>
      <dsp:spPr>
        <a:xfrm>
          <a:off x="3707031" y="0"/>
          <a:ext cx="2280722" cy="228095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AB585-9BD4-4329-BA7F-CF55F5D38018}">
      <dsp:nvSpPr>
        <dsp:cNvPr id="0" name=""/>
        <dsp:cNvSpPr/>
      </dsp:nvSpPr>
      <dsp:spPr>
        <a:xfrm>
          <a:off x="3846610" y="825643"/>
          <a:ext cx="2000708" cy="636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100" kern="1200" dirty="0"/>
            <a:t>แนะนำตนเอง/บริษัท</a:t>
          </a:r>
          <a:endParaRPr lang="en-US" sz="2100" kern="1200" dirty="0"/>
        </a:p>
      </dsp:txBody>
      <dsp:txXfrm>
        <a:off x="3846610" y="825643"/>
        <a:ext cx="2000708" cy="636320"/>
      </dsp:txXfrm>
    </dsp:sp>
    <dsp:sp modelId="{8AD46023-31C9-41C1-AF05-32D5EB928A75}">
      <dsp:nvSpPr>
        <dsp:cNvPr id="0" name=""/>
        <dsp:cNvSpPr/>
      </dsp:nvSpPr>
      <dsp:spPr>
        <a:xfrm>
          <a:off x="3073426" y="1310747"/>
          <a:ext cx="2280722" cy="228095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6ED0D-E982-4C9D-B988-9EA4D0221EEB}">
      <dsp:nvSpPr>
        <dsp:cNvPr id="0" name=""/>
        <dsp:cNvSpPr/>
      </dsp:nvSpPr>
      <dsp:spPr>
        <a:xfrm>
          <a:off x="3052188" y="2138810"/>
          <a:ext cx="2317208" cy="636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100" kern="1200" dirty="0"/>
            <a:t>เหตุผลที่โทรมา</a:t>
          </a:r>
          <a:endParaRPr lang="en-US" sz="2100" kern="1200" dirty="0"/>
        </a:p>
      </dsp:txBody>
      <dsp:txXfrm>
        <a:off x="3052188" y="2138810"/>
        <a:ext cx="2317208" cy="636320"/>
      </dsp:txXfrm>
    </dsp:sp>
    <dsp:sp modelId="{98F62CCB-9DF7-4646-A87B-B6E6B86BBF62}">
      <dsp:nvSpPr>
        <dsp:cNvPr id="0" name=""/>
        <dsp:cNvSpPr/>
      </dsp:nvSpPr>
      <dsp:spPr>
        <a:xfrm>
          <a:off x="3707031" y="2626333"/>
          <a:ext cx="2280722" cy="2280954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233A1-7C42-4B04-91D2-E6903013D386}">
      <dsp:nvSpPr>
        <dsp:cNvPr id="0" name=""/>
        <dsp:cNvSpPr/>
      </dsp:nvSpPr>
      <dsp:spPr>
        <a:xfrm>
          <a:off x="3144180" y="3451977"/>
          <a:ext cx="3405569" cy="636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แนวคิด – การแก้ปัญหา , ผลประโยชน์</a:t>
          </a:r>
          <a:endParaRPr lang="en-US" sz="2000" kern="1200" dirty="0"/>
        </a:p>
      </dsp:txBody>
      <dsp:txXfrm>
        <a:off x="3144180" y="3451977"/>
        <a:ext cx="3405569" cy="636320"/>
      </dsp:txXfrm>
    </dsp:sp>
    <dsp:sp modelId="{7BFD7DCB-2447-4B46-8864-8069E5CA3487}">
      <dsp:nvSpPr>
        <dsp:cNvPr id="0" name=""/>
        <dsp:cNvSpPr/>
      </dsp:nvSpPr>
      <dsp:spPr>
        <a:xfrm>
          <a:off x="3235999" y="4088297"/>
          <a:ext cx="1959427" cy="1960374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40D31-A4A5-469B-AD3D-D49AE9DFD4D9}">
      <dsp:nvSpPr>
        <dsp:cNvPr id="0" name=""/>
        <dsp:cNvSpPr/>
      </dsp:nvSpPr>
      <dsp:spPr>
        <a:xfrm>
          <a:off x="2486746" y="4765143"/>
          <a:ext cx="3448092" cy="636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900" kern="1200" dirty="0"/>
            <a:t>ขอนัดพบเพื่อนำเสนอผังโฆษณาอย่างละเอียด</a:t>
          </a:r>
          <a:endParaRPr lang="en-US" sz="1900" kern="1200" dirty="0"/>
        </a:p>
      </dsp:txBody>
      <dsp:txXfrm>
        <a:off x="2486746" y="4765143"/>
        <a:ext cx="3448092" cy="6363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C70D4-E788-43C4-973B-D9B70583EED8}">
      <dsp:nvSpPr>
        <dsp:cNvPr id="0" name=""/>
        <dsp:cNvSpPr/>
      </dsp:nvSpPr>
      <dsp:spPr>
        <a:xfrm>
          <a:off x="1259987" y="309939"/>
          <a:ext cx="4005375" cy="400537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600" kern="1200" dirty="0"/>
            <a:t>ผู้ส่งสาร</a:t>
          </a:r>
          <a:endParaRPr lang="en-US" sz="4600" kern="1200" dirty="0"/>
        </a:p>
      </dsp:txBody>
      <dsp:txXfrm>
        <a:off x="3370916" y="1158697"/>
        <a:ext cx="1430491" cy="1192076"/>
      </dsp:txXfrm>
    </dsp:sp>
    <dsp:sp modelId="{903CB937-13A1-488F-A01A-567DCE27CF98}">
      <dsp:nvSpPr>
        <dsp:cNvPr id="0" name=""/>
        <dsp:cNvSpPr/>
      </dsp:nvSpPr>
      <dsp:spPr>
        <a:xfrm>
          <a:off x="1177496" y="452988"/>
          <a:ext cx="4005375" cy="400537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600" kern="1200" dirty="0"/>
            <a:t>สาร</a:t>
          </a:r>
          <a:endParaRPr lang="en-US" sz="4600" kern="1200" dirty="0"/>
        </a:p>
      </dsp:txBody>
      <dsp:txXfrm>
        <a:off x="2131157" y="3051714"/>
        <a:ext cx="2145736" cy="1049026"/>
      </dsp:txXfrm>
    </dsp:sp>
    <dsp:sp modelId="{7BD69396-F6ED-4533-A7B9-6E40199D5116}">
      <dsp:nvSpPr>
        <dsp:cNvPr id="0" name=""/>
        <dsp:cNvSpPr/>
      </dsp:nvSpPr>
      <dsp:spPr>
        <a:xfrm>
          <a:off x="1095004" y="309939"/>
          <a:ext cx="4005375" cy="400537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600" kern="1200" dirty="0"/>
            <a:t>ผู้รับสาร</a:t>
          </a:r>
          <a:endParaRPr lang="en-US" sz="4600" kern="1200" dirty="0"/>
        </a:p>
      </dsp:txBody>
      <dsp:txXfrm>
        <a:off x="1558960" y="1158697"/>
        <a:ext cx="1430491" cy="1192076"/>
      </dsp:txXfrm>
    </dsp:sp>
    <dsp:sp modelId="{A3A37BDA-5F54-4F4C-8AF7-E4372EDC3CF3}">
      <dsp:nvSpPr>
        <dsp:cNvPr id="0" name=""/>
        <dsp:cNvSpPr/>
      </dsp:nvSpPr>
      <dsp:spPr>
        <a:xfrm>
          <a:off x="1012366" y="61987"/>
          <a:ext cx="4501278" cy="450127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D6BF1D-3C3E-4719-B516-AD91110FB3EC}">
      <dsp:nvSpPr>
        <dsp:cNvPr id="0" name=""/>
        <dsp:cNvSpPr/>
      </dsp:nvSpPr>
      <dsp:spPr>
        <a:xfrm>
          <a:off x="929544" y="204783"/>
          <a:ext cx="4501278" cy="450127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039347-9E08-41CE-9E1D-CA8E4E18F7BE}">
      <dsp:nvSpPr>
        <dsp:cNvPr id="0" name=""/>
        <dsp:cNvSpPr/>
      </dsp:nvSpPr>
      <dsp:spPr>
        <a:xfrm>
          <a:off x="846722" y="61987"/>
          <a:ext cx="4501278" cy="450127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70756D-7C58-4E1A-BD4E-B262D3C52562}">
      <dsp:nvSpPr>
        <dsp:cNvPr id="0" name=""/>
        <dsp:cNvSpPr/>
      </dsp:nvSpPr>
      <dsp:spPr>
        <a:xfrm>
          <a:off x="2278014" y="2564172"/>
          <a:ext cx="639196" cy="1826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9598" y="0"/>
              </a:lnTo>
              <a:lnTo>
                <a:pt x="319598" y="1826972"/>
              </a:lnTo>
              <a:lnTo>
                <a:pt x="639196" y="18269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549223" y="3429269"/>
        <a:ext cx="96778" cy="96778"/>
      </dsp:txXfrm>
    </dsp:sp>
    <dsp:sp modelId="{1BCCF0D2-992E-42D9-851F-8FD7AFE7E8AA}">
      <dsp:nvSpPr>
        <dsp:cNvPr id="0" name=""/>
        <dsp:cNvSpPr/>
      </dsp:nvSpPr>
      <dsp:spPr>
        <a:xfrm>
          <a:off x="2278014" y="2564172"/>
          <a:ext cx="639196" cy="608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9598" y="0"/>
              </a:lnTo>
              <a:lnTo>
                <a:pt x="319598" y="608990"/>
              </a:lnTo>
              <a:lnTo>
                <a:pt x="639196" y="6089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75541" y="2846595"/>
        <a:ext cx="44143" cy="44143"/>
      </dsp:txXfrm>
    </dsp:sp>
    <dsp:sp modelId="{DEA1E335-707A-4201-8DF7-9917CD41BA3A}">
      <dsp:nvSpPr>
        <dsp:cNvPr id="0" name=""/>
        <dsp:cNvSpPr/>
      </dsp:nvSpPr>
      <dsp:spPr>
        <a:xfrm>
          <a:off x="2278014" y="1955181"/>
          <a:ext cx="639196" cy="608990"/>
        </a:xfrm>
        <a:custGeom>
          <a:avLst/>
          <a:gdLst/>
          <a:ahLst/>
          <a:cxnLst/>
          <a:rect l="0" t="0" r="0" b="0"/>
          <a:pathLst>
            <a:path>
              <a:moveTo>
                <a:pt x="0" y="608990"/>
              </a:moveTo>
              <a:lnTo>
                <a:pt x="319598" y="608990"/>
              </a:lnTo>
              <a:lnTo>
                <a:pt x="319598" y="0"/>
              </a:lnTo>
              <a:lnTo>
                <a:pt x="6391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75541" y="2237605"/>
        <a:ext cx="44143" cy="44143"/>
      </dsp:txXfrm>
    </dsp:sp>
    <dsp:sp modelId="{5B19E7D5-912F-47D3-8533-974EBEC4F1A2}">
      <dsp:nvSpPr>
        <dsp:cNvPr id="0" name=""/>
        <dsp:cNvSpPr/>
      </dsp:nvSpPr>
      <dsp:spPr>
        <a:xfrm>
          <a:off x="2278014" y="737199"/>
          <a:ext cx="639196" cy="1826972"/>
        </a:xfrm>
        <a:custGeom>
          <a:avLst/>
          <a:gdLst/>
          <a:ahLst/>
          <a:cxnLst/>
          <a:rect l="0" t="0" r="0" b="0"/>
          <a:pathLst>
            <a:path>
              <a:moveTo>
                <a:pt x="0" y="1826972"/>
              </a:moveTo>
              <a:lnTo>
                <a:pt x="319598" y="1826972"/>
              </a:lnTo>
              <a:lnTo>
                <a:pt x="319598" y="0"/>
              </a:lnTo>
              <a:lnTo>
                <a:pt x="6391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549223" y="1602296"/>
        <a:ext cx="96778" cy="96778"/>
      </dsp:txXfrm>
    </dsp:sp>
    <dsp:sp modelId="{8E4092BC-6F4F-41A6-BE17-FE7B585D9186}">
      <dsp:nvSpPr>
        <dsp:cNvPr id="0" name=""/>
        <dsp:cNvSpPr/>
      </dsp:nvSpPr>
      <dsp:spPr>
        <a:xfrm rot="16200000">
          <a:off x="-773350" y="2076979"/>
          <a:ext cx="5128344" cy="974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5400" kern="1200" dirty="0"/>
            <a:t>ผู้ส่งสาร</a:t>
          </a:r>
          <a:endParaRPr lang="en-US" sz="5400" kern="1200" dirty="0"/>
        </a:p>
      </dsp:txBody>
      <dsp:txXfrm>
        <a:off x="-773350" y="2076979"/>
        <a:ext cx="5128344" cy="974385"/>
      </dsp:txXfrm>
    </dsp:sp>
    <dsp:sp modelId="{B78E8D9B-301A-4BB3-916B-E7D9628D9C40}">
      <dsp:nvSpPr>
        <dsp:cNvPr id="0" name=""/>
        <dsp:cNvSpPr/>
      </dsp:nvSpPr>
      <dsp:spPr>
        <a:xfrm>
          <a:off x="2917211" y="250006"/>
          <a:ext cx="3195983" cy="974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ศึกษาปัญหาของลูกค้า สินค้า  </a:t>
          </a:r>
          <a:endParaRPr lang="en-US" sz="2800" kern="1200" dirty="0"/>
        </a:p>
      </dsp:txBody>
      <dsp:txXfrm>
        <a:off x="2917211" y="250006"/>
        <a:ext cx="3195983" cy="974385"/>
      </dsp:txXfrm>
    </dsp:sp>
    <dsp:sp modelId="{1DC705CC-B939-4B99-A066-13813B2DB2CB}">
      <dsp:nvSpPr>
        <dsp:cNvPr id="0" name=""/>
        <dsp:cNvSpPr/>
      </dsp:nvSpPr>
      <dsp:spPr>
        <a:xfrm>
          <a:off x="2917211" y="1467988"/>
          <a:ext cx="3195983" cy="974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ศึกษาแนวคิด งานโฆษณาและสื่อสารการตลาดที่จะนำเสนอ</a:t>
          </a:r>
          <a:endParaRPr lang="en-US" sz="2800" kern="1200" dirty="0"/>
        </a:p>
      </dsp:txBody>
      <dsp:txXfrm>
        <a:off x="2917211" y="1467988"/>
        <a:ext cx="3195983" cy="974385"/>
      </dsp:txXfrm>
    </dsp:sp>
    <dsp:sp modelId="{5C88CCCE-637E-4A81-B19D-89CD7FBC66B7}">
      <dsp:nvSpPr>
        <dsp:cNvPr id="0" name=""/>
        <dsp:cNvSpPr/>
      </dsp:nvSpPr>
      <dsp:spPr>
        <a:xfrm>
          <a:off x="2917211" y="2685970"/>
          <a:ext cx="3195983" cy="974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วิเคราะห์ลักษณะของผู้รับสาร</a:t>
          </a:r>
          <a:endParaRPr lang="en-US" sz="2800" kern="1200" dirty="0"/>
        </a:p>
      </dsp:txBody>
      <dsp:txXfrm>
        <a:off x="2917211" y="2685970"/>
        <a:ext cx="3195983" cy="974385"/>
      </dsp:txXfrm>
    </dsp:sp>
    <dsp:sp modelId="{D91147C8-CA15-4FAC-A6A3-43C1C2242C89}">
      <dsp:nvSpPr>
        <dsp:cNvPr id="0" name=""/>
        <dsp:cNvSpPr/>
      </dsp:nvSpPr>
      <dsp:spPr>
        <a:xfrm>
          <a:off x="2917211" y="3903951"/>
          <a:ext cx="3195983" cy="974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ฝึกซ้อมการนำเสนอ</a:t>
          </a:r>
          <a:endParaRPr lang="en-US" sz="2800" kern="1200" dirty="0"/>
        </a:p>
      </dsp:txBody>
      <dsp:txXfrm>
        <a:off x="2917211" y="3903951"/>
        <a:ext cx="3195983" cy="9743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95AC6-7758-4A54-B5E9-429FD4546B6D}">
      <dsp:nvSpPr>
        <dsp:cNvPr id="0" name=""/>
        <dsp:cNvSpPr/>
      </dsp:nvSpPr>
      <dsp:spPr>
        <a:xfrm>
          <a:off x="1969975" y="2492164"/>
          <a:ext cx="621246" cy="1183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0623" y="0"/>
              </a:lnTo>
              <a:lnTo>
                <a:pt x="310623" y="1183777"/>
              </a:lnTo>
              <a:lnTo>
                <a:pt x="621246" y="11837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7176" y="3050630"/>
        <a:ext cx="66844" cy="66844"/>
      </dsp:txXfrm>
    </dsp:sp>
    <dsp:sp modelId="{237A2071-9594-4140-87F8-3C922846633D}">
      <dsp:nvSpPr>
        <dsp:cNvPr id="0" name=""/>
        <dsp:cNvSpPr/>
      </dsp:nvSpPr>
      <dsp:spPr>
        <a:xfrm>
          <a:off x="1969975" y="2446444"/>
          <a:ext cx="6212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124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65067" y="2476632"/>
        <a:ext cx="31062" cy="31062"/>
      </dsp:txXfrm>
    </dsp:sp>
    <dsp:sp modelId="{50A6F0D8-6C67-4596-84E3-B98036E47C15}">
      <dsp:nvSpPr>
        <dsp:cNvPr id="0" name=""/>
        <dsp:cNvSpPr/>
      </dsp:nvSpPr>
      <dsp:spPr>
        <a:xfrm>
          <a:off x="1969975" y="1308386"/>
          <a:ext cx="621246" cy="1183777"/>
        </a:xfrm>
        <a:custGeom>
          <a:avLst/>
          <a:gdLst/>
          <a:ahLst/>
          <a:cxnLst/>
          <a:rect l="0" t="0" r="0" b="0"/>
          <a:pathLst>
            <a:path>
              <a:moveTo>
                <a:pt x="0" y="1183777"/>
              </a:moveTo>
              <a:lnTo>
                <a:pt x="310623" y="1183777"/>
              </a:lnTo>
              <a:lnTo>
                <a:pt x="310623" y="0"/>
              </a:lnTo>
              <a:lnTo>
                <a:pt x="62124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7176" y="1866852"/>
        <a:ext cx="66844" cy="66844"/>
      </dsp:txXfrm>
    </dsp:sp>
    <dsp:sp modelId="{4BA27836-3E5C-4624-AF23-4F9A3925241F}">
      <dsp:nvSpPr>
        <dsp:cNvPr id="0" name=""/>
        <dsp:cNvSpPr/>
      </dsp:nvSpPr>
      <dsp:spPr>
        <a:xfrm rot="16200000">
          <a:off x="-995699" y="2018652"/>
          <a:ext cx="4984328" cy="947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5200" kern="1200" dirty="0"/>
            <a:t>สาร</a:t>
          </a:r>
          <a:endParaRPr lang="en-US" sz="5200" kern="1200" dirty="0"/>
        </a:p>
      </dsp:txBody>
      <dsp:txXfrm>
        <a:off x="-995699" y="2018652"/>
        <a:ext cx="4984328" cy="947022"/>
      </dsp:txXfrm>
    </dsp:sp>
    <dsp:sp modelId="{29B1E052-E96A-4F4F-907B-433B435E8C8A}">
      <dsp:nvSpPr>
        <dsp:cNvPr id="0" name=""/>
        <dsp:cNvSpPr/>
      </dsp:nvSpPr>
      <dsp:spPr>
        <a:xfrm>
          <a:off x="2591221" y="834874"/>
          <a:ext cx="3106233" cy="947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Power</a:t>
          </a:r>
          <a:r>
            <a:rPr lang="th-TH" sz="2800" kern="1200" dirty="0"/>
            <a:t> </a:t>
          </a:r>
          <a:r>
            <a:rPr lang="en-US" sz="2800" kern="1200" dirty="0"/>
            <a:t>point</a:t>
          </a:r>
        </a:p>
      </dsp:txBody>
      <dsp:txXfrm>
        <a:off x="2591221" y="834874"/>
        <a:ext cx="3106233" cy="947022"/>
      </dsp:txXfrm>
    </dsp:sp>
    <dsp:sp modelId="{1E0649A2-B31B-4CC0-B700-511345256982}">
      <dsp:nvSpPr>
        <dsp:cNvPr id="0" name=""/>
        <dsp:cNvSpPr/>
      </dsp:nvSpPr>
      <dsp:spPr>
        <a:xfrm>
          <a:off x="2591221" y="2018652"/>
          <a:ext cx="3106233" cy="947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เอกสารแจก(เค้าโครงเรื่อง)</a:t>
          </a:r>
          <a:endParaRPr lang="en-US" sz="2800" kern="1200" dirty="0"/>
        </a:p>
      </dsp:txBody>
      <dsp:txXfrm>
        <a:off x="2591221" y="2018652"/>
        <a:ext cx="3106233" cy="947022"/>
      </dsp:txXfrm>
    </dsp:sp>
    <dsp:sp modelId="{5E25F4B6-9C44-4AD3-92D9-80EDDAE56E9F}">
      <dsp:nvSpPr>
        <dsp:cNvPr id="0" name=""/>
        <dsp:cNvSpPr/>
      </dsp:nvSpPr>
      <dsp:spPr>
        <a:xfrm>
          <a:off x="2591221" y="3202430"/>
          <a:ext cx="3106233" cy="9470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วิดีโอ/วิดีทัศน์/คลิป/ตัวอย่างงาน</a:t>
          </a:r>
          <a:endParaRPr lang="en-US" sz="2800" kern="1200" dirty="0"/>
        </a:p>
      </dsp:txBody>
      <dsp:txXfrm>
        <a:off x="2591221" y="3202430"/>
        <a:ext cx="3106233" cy="9470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C00DB-D30E-44D3-A9EC-D2A86DAEBE6C}">
      <dsp:nvSpPr>
        <dsp:cNvPr id="0" name=""/>
        <dsp:cNvSpPr/>
      </dsp:nvSpPr>
      <dsp:spPr>
        <a:xfrm>
          <a:off x="2693071" y="2664295"/>
          <a:ext cx="582433" cy="2219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216" y="0"/>
              </a:lnTo>
              <a:lnTo>
                <a:pt x="291216" y="2219639"/>
              </a:lnTo>
              <a:lnTo>
                <a:pt x="582433" y="22196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926918" y="3716746"/>
        <a:ext cx="114739" cy="114739"/>
      </dsp:txXfrm>
    </dsp:sp>
    <dsp:sp modelId="{69C99D95-20B9-4E50-95BE-E17A779C9193}">
      <dsp:nvSpPr>
        <dsp:cNvPr id="0" name=""/>
        <dsp:cNvSpPr/>
      </dsp:nvSpPr>
      <dsp:spPr>
        <a:xfrm>
          <a:off x="2693071" y="2664295"/>
          <a:ext cx="582433" cy="1109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216" y="0"/>
              </a:lnTo>
              <a:lnTo>
                <a:pt x="291216" y="1109819"/>
              </a:lnTo>
              <a:lnTo>
                <a:pt x="582433" y="11098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52954" y="3187871"/>
        <a:ext cx="62668" cy="62668"/>
      </dsp:txXfrm>
    </dsp:sp>
    <dsp:sp modelId="{EDCA60A7-DA4B-43FC-8B3D-FA72229DBFFA}">
      <dsp:nvSpPr>
        <dsp:cNvPr id="0" name=""/>
        <dsp:cNvSpPr/>
      </dsp:nvSpPr>
      <dsp:spPr>
        <a:xfrm>
          <a:off x="2693071" y="2618575"/>
          <a:ext cx="582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43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69727" y="2649735"/>
        <a:ext cx="29121" cy="29121"/>
      </dsp:txXfrm>
    </dsp:sp>
    <dsp:sp modelId="{4198290F-725E-4EEF-B825-81E4AE6C74C2}">
      <dsp:nvSpPr>
        <dsp:cNvPr id="0" name=""/>
        <dsp:cNvSpPr/>
      </dsp:nvSpPr>
      <dsp:spPr>
        <a:xfrm>
          <a:off x="2693071" y="1554476"/>
          <a:ext cx="582433" cy="1109819"/>
        </a:xfrm>
        <a:custGeom>
          <a:avLst/>
          <a:gdLst/>
          <a:ahLst/>
          <a:cxnLst/>
          <a:rect l="0" t="0" r="0" b="0"/>
          <a:pathLst>
            <a:path>
              <a:moveTo>
                <a:pt x="0" y="1109819"/>
              </a:moveTo>
              <a:lnTo>
                <a:pt x="291216" y="1109819"/>
              </a:lnTo>
              <a:lnTo>
                <a:pt x="291216" y="0"/>
              </a:lnTo>
              <a:lnTo>
                <a:pt x="5824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52954" y="2078051"/>
        <a:ext cx="62668" cy="62668"/>
      </dsp:txXfrm>
    </dsp:sp>
    <dsp:sp modelId="{9E8D0670-98B8-4259-9481-CF297EADE2EB}">
      <dsp:nvSpPr>
        <dsp:cNvPr id="0" name=""/>
        <dsp:cNvSpPr/>
      </dsp:nvSpPr>
      <dsp:spPr>
        <a:xfrm>
          <a:off x="2693071" y="444656"/>
          <a:ext cx="582433" cy="2219639"/>
        </a:xfrm>
        <a:custGeom>
          <a:avLst/>
          <a:gdLst/>
          <a:ahLst/>
          <a:cxnLst/>
          <a:rect l="0" t="0" r="0" b="0"/>
          <a:pathLst>
            <a:path>
              <a:moveTo>
                <a:pt x="0" y="2219639"/>
              </a:moveTo>
              <a:lnTo>
                <a:pt x="291216" y="2219639"/>
              </a:lnTo>
              <a:lnTo>
                <a:pt x="291216" y="0"/>
              </a:lnTo>
              <a:lnTo>
                <a:pt x="5824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926918" y="1497106"/>
        <a:ext cx="114739" cy="114739"/>
      </dsp:txXfrm>
    </dsp:sp>
    <dsp:sp modelId="{7DBEBCA5-E1FF-495E-BB6E-00C3FADA1AB3}">
      <dsp:nvSpPr>
        <dsp:cNvPr id="0" name=""/>
        <dsp:cNvSpPr/>
      </dsp:nvSpPr>
      <dsp:spPr>
        <a:xfrm rot="16200000">
          <a:off x="-87318" y="2220368"/>
          <a:ext cx="4672925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4900" kern="1200" dirty="0"/>
            <a:t>ผู้รับสาร</a:t>
          </a:r>
          <a:endParaRPr lang="en-US" sz="4900" kern="1200" dirty="0"/>
        </a:p>
      </dsp:txBody>
      <dsp:txXfrm>
        <a:off x="-87318" y="2220368"/>
        <a:ext cx="4672925" cy="887855"/>
      </dsp:txXfrm>
    </dsp:sp>
    <dsp:sp modelId="{3D02E75D-900A-4133-A1B3-21DD994F2222}">
      <dsp:nvSpPr>
        <dsp:cNvPr id="0" name=""/>
        <dsp:cNvSpPr/>
      </dsp:nvSpPr>
      <dsp:spPr>
        <a:xfrm>
          <a:off x="3275505" y="728"/>
          <a:ext cx="2912167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ตำแหน่ง/หน้าที่</a:t>
          </a:r>
          <a:endParaRPr lang="en-US" sz="2800" kern="1200" dirty="0"/>
        </a:p>
      </dsp:txBody>
      <dsp:txXfrm>
        <a:off x="3275505" y="728"/>
        <a:ext cx="2912167" cy="887855"/>
      </dsp:txXfrm>
    </dsp:sp>
    <dsp:sp modelId="{F4BFB362-3F60-4CEC-9F37-E2DB9CE6CB0A}">
      <dsp:nvSpPr>
        <dsp:cNvPr id="0" name=""/>
        <dsp:cNvSpPr/>
      </dsp:nvSpPr>
      <dsp:spPr>
        <a:xfrm>
          <a:off x="3275505" y="1110548"/>
          <a:ext cx="2912167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อำนาจการตัดสินใจ</a:t>
          </a:r>
          <a:endParaRPr lang="en-US" sz="2800" kern="1200" dirty="0"/>
        </a:p>
      </dsp:txBody>
      <dsp:txXfrm>
        <a:off x="3275505" y="1110548"/>
        <a:ext cx="2912167" cy="887855"/>
      </dsp:txXfrm>
    </dsp:sp>
    <dsp:sp modelId="{13C2B952-4F24-4EC3-A871-EBE4B64BD2A0}">
      <dsp:nvSpPr>
        <dsp:cNvPr id="0" name=""/>
        <dsp:cNvSpPr/>
      </dsp:nvSpPr>
      <dsp:spPr>
        <a:xfrm>
          <a:off x="3275505" y="2220368"/>
          <a:ext cx="2912167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ทัศนคติ/ค่านิยม</a:t>
          </a:r>
          <a:endParaRPr lang="en-US" sz="2800" kern="1200" dirty="0"/>
        </a:p>
      </dsp:txBody>
      <dsp:txXfrm>
        <a:off x="3275505" y="2220368"/>
        <a:ext cx="2912167" cy="887855"/>
      </dsp:txXfrm>
    </dsp:sp>
    <dsp:sp modelId="{BFFB93F2-4E3E-4F49-A51E-7B7B4E520FBA}">
      <dsp:nvSpPr>
        <dsp:cNvPr id="0" name=""/>
        <dsp:cNvSpPr/>
      </dsp:nvSpPr>
      <dsp:spPr>
        <a:xfrm>
          <a:off x="3275505" y="3330187"/>
          <a:ext cx="2912167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อุปนิสัย</a:t>
          </a:r>
          <a:endParaRPr lang="en-US" sz="2800" kern="1200" dirty="0"/>
        </a:p>
      </dsp:txBody>
      <dsp:txXfrm>
        <a:off x="3275505" y="3330187"/>
        <a:ext cx="2912167" cy="887855"/>
      </dsp:txXfrm>
    </dsp:sp>
    <dsp:sp modelId="{8B9D7083-C19C-4320-9F46-E5E62B7C3108}">
      <dsp:nvSpPr>
        <dsp:cNvPr id="0" name=""/>
        <dsp:cNvSpPr/>
      </dsp:nvSpPr>
      <dsp:spPr>
        <a:xfrm>
          <a:off x="3275505" y="4440007"/>
          <a:ext cx="2912167" cy="8878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kern="1200" dirty="0"/>
            <a:t>ผลประโยชน์ที่คาดว่าจะได้รับ</a:t>
          </a:r>
          <a:endParaRPr lang="en-US" sz="2800" kern="1200" dirty="0"/>
        </a:p>
      </dsp:txBody>
      <dsp:txXfrm>
        <a:off x="3275505" y="4440007"/>
        <a:ext cx="2912167" cy="8878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38AF2-8C06-41AA-A9FD-54A2189D1AD6}">
      <dsp:nvSpPr>
        <dsp:cNvPr id="0" name=""/>
        <dsp:cNvSpPr/>
      </dsp:nvSpPr>
      <dsp:spPr>
        <a:xfrm>
          <a:off x="3690220" y="2170018"/>
          <a:ext cx="1553204" cy="156081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100" kern="1200" dirty="0"/>
            <a:t>ปัจจัยสำคัญในการออกแบบสื่อ</a:t>
          </a:r>
          <a:endParaRPr lang="en-US" sz="2100" kern="1200" dirty="0"/>
        </a:p>
      </dsp:txBody>
      <dsp:txXfrm>
        <a:off x="3917681" y="2398594"/>
        <a:ext cx="1098282" cy="1103664"/>
      </dsp:txXfrm>
    </dsp:sp>
    <dsp:sp modelId="{7E2489D8-73A1-4508-9F1A-25A2C84C7F09}">
      <dsp:nvSpPr>
        <dsp:cNvPr id="0" name=""/>
        <dsp:cNvSpPr/>
      </dsp:nvSpPr>
      <dsp:spPr>
        <a:xfrm rot="16200000">
          <a:off x="4322663" y="1640407"/>
          <a:ext cx="288316" cy="5315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365911" y="1789965"/>
        <a:ext cx="201821" cy="318928"/>
      </dsp:txXfrm>
    </dsp:sp>
    <dsp:sp modelId="{817729D2-1AE4-4F1F-A7B7-53674704A90E}">
      <dsp:nvSpPr>
        <dsp:cNvPr id="0" name=""/>
        <dsp:cNvSpPr/>
      </dsp:nvSpPr>
      <dsp:spPr>
        <a:xfrm>
          <a:off x="3600397" y="-100461"/>
          <a:ext cx="1732849" cy="172648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 dirty="0"/>
            <a:t>รูปแบบ</a:t>
          </a:r>
          <a:r>
            <a:rPr lang="th-TH" sz="2400" kern="1200" dirty="0" err="1"/>
            <a:t>ตัวพิมพ์</a:t>
          </a:r>
          <a:endParaRPr lang="en-US" sz="2400" kern="1200" dirty="0"/>
        </a:p>
      </dsp:txBody>
      <dsp:txXfrm>
        <a:off x="3854167" y="152377"/>
        <a:ext cx="1225309" cy="1220810"/>
      </dsp:txXfrm>
    </dsp:sp>
    <dsp:sp modelId="{EDE0FD64-F5CD-42B4-95F9-AD2D424A2769}">
      <dsp:nvSpPr>
        <dsp:cNvPr id="0" name=""/>
        <dsp:cNvSpPr/>
      </dsp:nvSpPr>
      <dsp:spPr>
        <a:xfrm>
          <a:off x="5361861" y="2684652"/>
          <a:ext cx="285325" cy="5315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361861" y="2790962"/>
        <a:ext cx="199728" cy="318928"/>
      </dsp:txXfrm>
    </dsp:sp>
    <dsp:sp modelId="{8596F0F4-40DC-47E3-AE82-9E748E9D6CBE}">
      <dsp:nvSpPr>
        <dsp:cNvPr id="0" name=""/>
        <dsp:cNvSpPr/>
      </dsp:nvSpPr>
      <dsp:spPr>
        <a:xfrm>
          <a:off x="5781773" y="2108641"/>
          <a:ext cx="1745387" cy="168357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kern="1200"/>
            <a:t>การออกแบบโล</a:t>
          </a:r>
          <a:r>
            <a:rPr lang="th-TH" sz="2400" kern="1200" dirty="0"/>
            <a:t>โก้/หัวจดหมาย</a:t>
          </a:r>
          <a:endParaRPr lang="en-US" sz="2400" kern="1200" dirty="0"/>
        </a:p>
      </dsp:txBody>
      <dsp:txXfrm>
        <a:off x="6037379" y="2355194"/>
        <a:ext cx="1234175" cy="1190465"/>
      </dsp:txXfrm>
    </dsp:sp>
    <dsp:sp modelId="{B7158DFE-7E5B-4BA5-9A9D-21554A14CE7E}">
      <dsp:nvSpPr>
        <dsp:cNvPr id="0" name=""/>
        <dsp:cNvSpPr/>
      </dsp:nvSpPr>
      <dsp:spPr>
        <a:xfrm rot="5400000">
          <a:off x="4335496" y="3705411"/>
          <a:ext cx="262651" cy="5315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374894" y="3772324"/>
        <a:ext cx="183856" cy="318928"/>
      </dsp:txXfrm>
    </dsp:sp>
    <dsp:sp modelId="{00681BE0-2F9C-44C6-A6E9-A90A7EEC8E27}">
      <dsp:nvSpPr>
        <dsp:cNvPr id="0" name=""/>
        <dsp:cNvSpPr/>
      </dsp:nvSpPr>
      <dsp:spPr>
        <a:xfrm>
          <a:off x="3533047" y="4226403"/>
          <a:ext cx="1867549" cy="182333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kern="1200" dirty="0"/>
            <a:t>การเลือกใช้สี</a:t>
          </a:r>
          <a:endParaRPr lang="en-US" sz="3200" kern="1200" dirty="0"/>
        </a:p>
      </dsp:txBody>
      <dsp:txXfrm>
        <a:off x="3806543" y="4493425"/>
        <a:ext cx="1320557" cy="1289293"/>
      </dsp:txXfrm>
    </dsp:sp>
    <dsp:sp modelId="{747C6F2E-512C-41A7-B227-6A050BC25D46}">
      <dsp:nvSpPr>
        <dsp:cNvPr id="0" name=""/>
        <dsp:cNvSpPr/>
      </dsp:nvSpPr>
      <dsp:spPr>
        <a:xfrm rot="10800000">
          <a:off x="3343953" y="2684652"/>
          <a:ext cx="244695" cy="5315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 rot="10800000">
        <a:off x="3417361" y="2790962"/>
        <a:ext cx="171287" cy="318928"/>
      </dsp:txXfrm>
    </dsp:sp>
    <dsp:sp modelId="{9B55785E-20E7-41EB-98C4-322E5998C73F}">
      <dsp:nvSpPr>
        <dsp:cNvPr id="0" name=""/>
        <dsp:cNvSpPr/>
      </dsp:nvSpPr>
      <dsp:spPr>
        <a:xfrm>
          <a:off x="1329822" y="1986064"/>
          <a:ext cx="1898707" cy="192872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kern="1200" dirty="0"/>
            <a:t>สิ่งที่ต้องใส่ในสไลด์ทุกแผ่น เช่น </a:t>
          </a:r>
          <a:r>
            <a:rPr lang="en-US" sz="2000" kern="1200" dirty="0"/>
            <a:t>slogan </a:t>
          </a:r>
          <a:r>
            <a:rPr lang="th-TH" sz="2000" kern="1200" dirty="0"/>
            <a:t> ที่</a:t>
          </a:r>
          <a:r>
            <a:rPr lang="th-TH" sz="2000" kern="1200"/>
            <a:t>อยู่  เว็บไซต์ </a:t>
          </a:r>
          <a:endParaRPr lang="en-US" sz="2000" kern="1200" dirty="0"/>
        </a:p>
      </dsp:txBody>
      <dsp:txXfrm>
        <a:off x="1607881" y="2268519"/>
        <a:ext cx="1342589" cy="136381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4689DA-8495-4E31-8AE5-D94DCD48E7CD}">
      <dsp:nvSpPr>
        <dsp:cNvPr id="0" name=""/>
        <dsp:cNvSpPr/>
      </dsp:nvSpPr>
      <dsp:spPr>
        <a:xfrm>
          <a:off x="1674" y="725481"/>
          <a:ext cx="1924347" cy="9621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kern="1200" dirty="0"/>
            <a:t>ตัวอักษรขนาดใหญ่</a:t>
          </a:r>
          <a:endParaRPr lang="en-US" sz="2300" kern="1200" dirty="0"/>
        </a:p>
      </dsp:txBody>
      <dsp:txXfrm>
        <a:off x="29855" y="753662"/>
        <a:ext cx="1867985" cy="905811"/>
      </dsp:txXfrm>
    </dsp:sp>
    <dsp:sp modelId="{42737736-26DD-4237-AB86-93A69D07CF1D}">
      <dsp:nvSpPr>
        <dsp:cNvPr id="0" name=""/>
        <dsp:cNvSpPr/>
      </dsp:nvSpPr>
      <dsp:spPr>
        <a:xfrm>
          <a:off x="194109" y="1687654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158AA-88D3-403E-8FFB-372A61BD8CC3}">
      <dsp:nvSpPr>
        <dsp:cNvPr id="0" name=""/>
        <dsp:cNvSpPr/>
      </dsp:nvSpPr>
      <dsp:spPr>
        <a:xfrm>
          <a:off x="386543" y="1928198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หัวเรื่องขนาดอย่างน้อย 24 </a:t>
          </a:r>
          <a:r>
            <a:rPr lang="th-TH" sz="1700" kern="1200" dirty="0" err="1"/>
            <a:t>พอยด์</a:t>
          </a:r>
          <a:endParaRPr lang="en-US" sz="1700" kern="1200" dirty="0"/>
        </a:p>
      </dsp:txBody>
      <dsp:txXfrm>
        <a:off x="414724" y="1956379"/>
        <a:ext cx="1483116" cy="905811"/>
      </dsp:txXfrm>
    </dsp:sp>
    <dsp:sp modelId="{48239EF3-76A5-49CD-B457-F4F1A05F278F}">
      <dsp:nvSpPr>
        <dsp:cNvPr id="0" name=""/>
        <dsp:cNvSpPr/>
      </dsp:nvSpPr>
      <dsp:spPr>
        <a:xfrm>
          <a:off x="194109" y="1687654"/>
          <a:ext cx="192434" cy="192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347"/>
              </a:lnTo>
              <a:lnTo>
                <a:pt x="192434" y="192434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A8514-B8C4-410D-91D9-A22FC64BE451}">
      <dsp:nvSpPr>
        <dsp:cNvPr id="0" name=""/>
        <dsp:cNvSpPr/>
      </dsp:nvSpPr>
      <dsp:spPr>
        <a:xfrm>
          <a:off x="386543" y="3130915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446723"/>
              <a:satOff val="16815"/>
              <a:lumOff val="-1647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รายละเอียดอย่างน้อย 18 </a:t>
          </a:r>
          <a:r>
            <a:rPr lang="th-TH" sz="1700" kern="1200" dirty="0" err="1"/>
            <a:t>พอยด์</a:t>
          </a:r>
          <a:endParaRPr lang="en-US" sz="1700" kern="1200" dirty="0"/>
        </a:p>
      </dsp:txBody>
      <dsp:txXfrm>
        <a:off x="414724" y="3159096"/>
        <a:ext cx="1483116" cy="905811"/>
      </dsp:txXfrm>
    </dsp:sp>
    <dsp:sp modelId="{E864C9D6-F61E-4D42-B94E-1109BE778BE3}">
      <dsp:nvSpPr>
        <dsp:cNvPr id="0" name=""/>
        <dsp:cNvSpPr/>
      </dsp:nvSpPr>
      <dsp:spPr>
        <a:xfrm>
          <a:off x="2407108" y="725481"/>
          <a:ext cx="1924347" cy="9621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077871"/>
                <a:satOff val="28025"/>
                <a:lumOff val="-2745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4077871"/>
                <a:satOff val="28025"/>
                <a:lumOff val="-2745"/>
                <a:alphaOff val="0"/>
                <a:tint val="86000"/>
                <a:satMod val="115000"/>
              </a:schemeClr>
            </a:gs>
            <a:gs pos="100000">
              <a:schemeClr val="accent5">
                <a:hueOff val="-4077871"/>
                <a:satOff val="28025"/>
                <a:lumOff val="-2745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4077871"/>
              <a:satOff val="28025"/>
              <a:lumOff val="-2745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kern="1200" dirty="0"/>
            <a:t>อ่านง่าย</a:t>
          </a:r>
          <a:endParaRPr lang="en-US" sz="2300" kern="1200" dirty="0"/>
        </a:p>
      </dsp:txBody>
      <dsp:txXfrm>
        <a:off x="2435289" y="753662"/>
        <a:ext cx="1867985" cy="905811"/>
      </dsp:txXfrm>
    </dsp:sp>
    <dsp:sp modelId="{830F6EB2-8604-4676-BF75-6F464ED581F8}">
      <dsp:nvSpPr>
        <dsp:cNvPr id="0" name=""/>
        <dsp:cNvSpPr/>
      </dsp:nvSpPr>
      <dsp:spPr>
        <a:xfrm>
          <a:off x="2599543" y="1687654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54221-1265-4AD6-B72B-77FB0C407198}">
      <dsp:nvSpPr>
        <dsp:cNvPr id="0" name=""/>
        <dsp:cNvSpPr/>
      </dsp:nvSpPr>
      <dsp:spPr>
        <a:xfrm>
          <a:off x="2791978" y="1928198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893445"/>
              <a:satOff val="33630"/>
              <a:lumOff val="-329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ห้ามใส่ข้อความเกิน 6 บรรทัด/แผ่น</a:t>
          </a:r>
          <a:endParaRPr lang="en-US" sz="1700" kern="1200" dirty="0"/>
        </a:p>
      </dsp:txBody>
      <dsp:txXfrm>
        <a:off x="2820159" y="1956379"/>
        <a:ext cx="1483116" cy="905811"/>
      </dsp:txXfrm>
    </dsp:sp>
    <dsp:sp modelId="{651B1277-0096-401E-AAF7-3B2DE8111B3D}">
      <dsp:nvSpPr>
        <dsp:cNvPr id="0" name=""/>
        <dsp:cNvSpPr/>
      </dsp:nvSpPr>
      <dsp:spPr>
        <a:xfrm>
          <a:off x="2599543" y="1687654"/>
          <a:ext cx="192434" cy="1924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347"/>
              </a:lnTo>
              <a:lnTo>
                <a:pt x="192434" y="192434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27D630-CC38-429E-AD39-0E30E16B6223}">
      <dsp:nvSpPr>
        <dsp:cNvPr id="0" name=""/>
        <dsp:cNvSpPr/>
      </dsp:nvSpPr>
      <dsp:spPr>
        <a:xfrm>
          <a:off x="2791978" y="3130915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340168"/>
              <a:satOff val="50446"/>
              <a:lumOff val="-494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ห้ามใช้ประโยคที่ยาวเกิน 7 คำต่อบรรทัด</a:t>
          </a:r>
          <a:endParaRPr lang="en-US" sz="1700" kern="1200" dirty="0"/>
        </a:p>
      </dsp:txBody>
      <dsp:txXfrm>
        <a:off x="2820159" y="3159096"/>
        <a:ext cx="1483116" cy="905811"/>
      </dsp:txXfrm>
    </dsp:sp>
    <dsp:sp modelId="{CBDB25DA-43F8-4DDC-BE68-DF50919A1D2D}">
      <dsp:nvSpPr>
        <dsp:cNvPr id="0" name=""/>
        <dsp:cNvSpPr/>
      </dsp:nvSpPr>
      <dsp:spPr>
        <a:xfrm>
          <a:off x="2599543" y="1687654"/>
          <a:ext cx="192434" cy="3127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7064"/>
              </a:lnTo>
              <a:lnTo>
                <a:pt x="192434" y="312706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A736B8-2BF0-44E6-B430-1EB40408C5CE}">
      <dsp:nvSpPr>
        <dsp:cNvPr id="0" name=""/>
        <dsp:cNvSpPr/>
      </dsp:nvSpPr>
      <dsp:spPr>
        <a:xfrm>
          <a:off x="2791978" y="4333633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786890"/>
              <a:satOff val="67261"/>
              <a:lumOff val="-6589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ใช้สีเน้นตัวอักษรที่สำคัญ</a:t>
          </a:r>
          <a:endParaRPr lang="en-US" sz="1700" kern="1200" dirty="0"/>
        </a:p>
      </dsp:txBody>
      <dsp:txXfrm>
        <a:off x="2820159" y="4361814"/>
        <a:ext cx="1483116" cy="905811"/>
      </dsp:txXfrm>
    </dsp:sp>
    <dsp:sp modelId="{236C9D83-1E68-41AE-B618-EED782C08247}">
      <dsp:nvSpPr>
        <dsp:cNvPr id="0" name=""/>
        <dsp:cNvSpPr/>
      </dsp:nvSpPr>
      <dsp:spPr>
        <a:xfrm>
          <a:off x="4812543" y="725481"/>
          <a:ext cx="1924347" cy="9621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8155742"/>
                <a:satOff val="56051"/>
                <a:lumOff val="-5491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8155742"/>
                <a:satOff val="56051"/>
                <a:lumOff val="-5491"/>
                <a:alphaOff val="0"/>
                <a:tint val="86000"/>
                <a:satMod val="115000"/>
              </a:schemeClr>
            </a:gs>
            <a:gs pos="100000">
              <a:schemeClr val="accent5">
                <a:hueOff val="-8155742"/>
                <a:satOff val="56051"/>
                <a:lumOff val="-5491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8155742"/>
              <a:satOff val="56051"/>
              <a:lumOff val="-5491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kern="1200" dirty="0"/>
            <a:t>เลือกใช้ตัวอักษรที่อ่านง่าย ชัดเจน สบายตา</a:t>
          </a:r>
          <a:endParaRPr lang="en-US" sz="2300" kern="1200" dirty="0"/>
        </a:p>
      </dsp:txBody>
      <dsp:txXfrm>
        <a:off x="4840724" y="753662"/>
        <a:ext cx="1867985" cy="905811"/>
      </dsp:txXfrm>
    </dsp:sp>
    <dsp:sp modelId="{95589748-59B1-4C15-B5CB-40A800741C28}">
      <dsp:nvSpPr>
        <dsp:cNvPr id="0" name=""/>
        <dsp:cNvSpPr/>
      </dsp:nvSpPr>
      <dsp:spPr>
        <a:xfrm>
          <a:off x="7217978" y="725481"/>
          <a:ext cx="1924347" cy="9621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-12233612"/>
                <a:satOff val="84076"/>
                <a:lumOff val="-8236"/>
                <a:alphaOff val="0"/>
                <a:tint val="86000"/>
                <a:satMod val="11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-12233612"/>
              <a:satOff val="84076"/>
              <a:lumOff val="-823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kern="1200" dirty="0"/>
            <a:t>จัดลำดับในการนำเสนอให้สมเหตุผล</a:t>
          </a:r>
          <a:endParaRPr lang="en-US" sz="2300" kern="1200" dirty="0"/>
        </a:p>
      </dsp:txBody>
      <dsp:txXfrm>
        <a:off x="7246159" y="753662"/>
        <a:ext cx="1867985" cy="905811"/>
      </dsp:txXfrm>
    </dsp:sp>
    <dsp:sp modelId="{C55FE0FB-236E-405E-BB7F-0185FC1D144E}">
      <dsp:nvSpPr>
        <dsp:cNvPr id="0" name=""/>
        <dsp:cNvSpPr/>
      </dsp:nvSpPr>
      <dsp:spPr>
        <a:xfrm>
          <a:off x="7410412" y="1687654"/>
          <a:ext cx="192434" cy="72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630"/>
              </a:lnTo>
              <a:lnTo>
                <a:pt x="192434" y="72163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DBBEF-B09B-4E69-BB0A-FC890D1F8C72}">
      <dsp:nvSpPr>
        <dsp:cNvPr id="0" name=""/>
        <dsp:cNvSpPr/>
      </dsp:nvSpPr>
      <dsp:spPr>
        <a:xfrm>
          <a:off x="7602847" y="1928198"/>
          <a:ext cx="1539478" cy="962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2233612"/>
              <a:satOff val="84076"/>
              <a:lumOff val="-8236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เริ่มต้นและจบการนำเสนอด้วยสไลด์อันเดียวกัน</a:t>
          </a:r>
          <a:endParaRPr lang="en-US" sz="1700" kern="1200" dirty="0"/>
        </a:p>
      </dsp:txBody>
      <dsp:txXfrm>
        <a:off x="7631028" y="1956379"/>
        <a:ext cx="1483116" cy="9058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h-TH" dirty="0"/>
              <a:t>บทที่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200" dirty="0"/>
              <a:t>เทคนิคการพูดเพื่อการโฆษณาและสื่อสารการตลาด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8883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ลักษณะของ </a:t>
            </a:r>
            <a:r>
              <a:rPr lang="en-US" dirty="0"/>
              <a:t>Brief </a:t>
            </a:r>
            <a:r>
              <a:rPr lang="th-TH" dirty="0"/>
              <a:t>ที่ดี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AutoNum type="arabicPeriod"/>
            </a:pPr>
            <a:r>
              <a:rPr lang="th-TH" dirty="0"/>
              <a:t>สั้นแต่ได้ใจความ</a:t>
            </a:r>
          </a:p>
          <a:p>
            <a:pPr marL="550926" indent="-514350">
              <a:buAutoNum type="arabicPeriod"/>
            </a:pPr>
            <a:r>
              <a:rPr lang="th-TH" dirty="0"/>
              <a:t>เข้าใจได้ง่าย  ชัดเจน</a:t>
            </a:r>
          </a:p>
          <a:p>
            <a:pPr marL="550926" indent="-514350">
              <a:buAutoNum type="arabicPeriod"/>
            </a:pPr>
            <a:r>
              <a:rPr lang="th-TH" dirty="0"/>
              <a:t>มีคำหรือข้อความที่กระตุ้นให้เกิดความคิดสร้างสรรค์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45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การนำเสนองานด้วยวาจา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1570159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63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การนำเสนอทางโทรศัพท์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h-TH" sz="4400" dirty="0"/>
              <a:t>มุ่งให้ผู้รับเกิดความสนใจต่อแนวคิดเท่านั้น ไม่ควรพูดเรื่องค่าตอบแทน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687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9593" y="6897"/>
            <a:ext cx="6696744" cy="613792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/>
              <a:t>เทคนิคการนำเสนอทางโทรศัพท์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25068633"/>
              </p:ext>
            </p:extLst>
          </p:nvPr>
        </p:nvGraphicFramePr>
        <p:xfrm>
          <a:off x="0" y="692696"/>
          <a:ext cx="903649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6004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องค์ประกอบของการนำเสนองาน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79310657"/>
              </p:ext>
            </p:extLst>
          </p:nvPr>
        </p:nvGraphicFramePr>
        <p:xfrm>
          <a:off x="1524000" y="1397000"/>
          <a:ext cx="636036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2547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เทคนิคในการนำเสนองานด้วยวาจา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5093661"/>
              </p:ext>
            </p:extLst>
          </p:nvPr>
        </p:nvGraphicFramePr>
        <p:xfrm>
          <a:off x="1187624" y="1397000"/>
          <a:ext cx="741682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5202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เทคนิคในการนำเสนองานด้วยวาจา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41536228"/>
              </p:ext>
            </p:extLst>
          </p:nvPr>
        </p:nvGraphicFramePr>
        <p:xfrm>
          <a:off x="1524000" y="1397000"/>
          <a:ext cx="6720408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743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601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เทคนิคในการนำเสนองานด้วยวาจา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4709207"/>
              </p:ext>
            </p:extLst>
          </p:nvPr>
        </p:nvGraphicFramePr>
        <p:xfrm>
          <a:off x="683568" y="1196752"/>
          <a:ext cx="799288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6999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3828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การใช้สื่อในการนำเสนอ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53104100"/>
              </p:ext>
            </p:extLst>
          </p:nvPr>
        </p:nvGraphicFramePr>
        <p:xfrm>
          <a:off x="107504" y="908720"/>
          <a:ext cx="8856984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4984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-4392"/>
            <a:ext cx="7125113" cy="924475"/>
          </a:xfrm>
        </p:spPr>
        <p:txBody>
          <a:bodyPr/>
          <a:lstStyle/>
          <a:p>
            <a:pPr algn="ctr"/>
            <a:r>
              <a:rPr lang="th-TH" sz="2800" dirty="0"/>
              <a:t>การสร้างสไลด์ที่มีข้อความ</a:t>
            </a:r>
            <a:endParaRPr lang="en-US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83806697"/>
              </p:ext>
            </p:extLst>
          </p:nvPr>
        </p:nvGraphicFramePr>
        <p:xfrm>
          <a:off x="0" y="836712"/>
          <a:ext cx="914400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53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รูปแบบการนำเสนอ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3600" dirty="0"/>
              <a:t>มี 2 รูปแบบที่สำคัญ ได้แก่</a:t>
            </a:r>
          </a:p>
          <a:p>
            <a:pPr>
              <a:buAutoNum type="arabicPeriod"/>
            </a:pPr>
            <a:r>
              <a:rPr lang="th-TH" sz="3600" dirty="0"/>
              <a:t>การนำเสนอด้วยการเขียน</a:t>
            </a:r>
          </a:p>
          <a:p>
            <a:pPr>
              <a:buAutoNum type="arabicPeriod"/>
            </a:pPr>
            <a:r>
              <a:rPr lang="th-TH" sz="3600" dirty="0"/>
              <a:t>การนำเสนอด้วยวาจา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4364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การเลือกรูปประกอบที่เหมาะสม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4132" y="2492896"/>
            <a:ext cx="70567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3600" dirty="0"/>
              <a:t>รูปเพียง 1 รูป สามารถแทนคำพูดได้มากมาย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694953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517" y="116632"/>
            <a:ext cx="7234966" cy="1385124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/>
              <a:t>ปัจจัย 3 ประการที่ช่วยตัดสินใจว่าจำเป็นต้องใช้รูปประกอบการนำเสนอหรือไม่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24366830"/>
              </p:ext>
            </p:extLst>
          </p:nvPr>
        </p:nvGraphicFramePr>
        <p:xfrm>
          <a:off x="0" y="1268760"/>
          <a:ext cx="9036496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083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5154"/>
            <a:ext cx="7125113" cy="924475"/>
          </a:xfrm>
        </p:spPr>
        <p:txBody>
          <a:bodyPr/>
          <a:lstStyle/>
          <a:p>
            <a:pPr algn="ctr"/>
            <a:r>
              <a:rPr lang="th-TH" dirty="0"/>
              <a:t>การเลือกประเภทของแผนภูมิที่เหมาะสม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043608" y="764704"/>
            <a:ext cx="3147824" cy="576262"/>
          </a:xfrm>
        </p:spPr>
        <p:txBody>
          <a:bodyPr/>
          <a:lstStyle/>
          <a:p>
            <a:r>
              <a:rPr lang="th-TH" dirty="0"/>
              <a:t>วัตถุประสงค์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932040" y="764704"/>
            <a:ext cx="3142488" cy="576262"/>
          </a:xfrm>
        </p:spPr>
        <p:txBody>
          <a:bodyPr>
            <a:normAutofit fontScale="92500"/>
          </a:bodyPr>
          <a:lstStyle/>
          <a:p>
            <a:r>
              <a:rPr lang="th-TH" dirty="0"/>
              <a:t>ประเภทของแผนภูมิ และคำอธิบาย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0" y="1412776"/>
            <a:ext cx="4572000" cy="4248472"/>
          </a:xfrm>
        </p:spPr>
        <p:txBody>
          <a:bodyPr/>
          <a:lstStyle/>
          <a:p>
            <a:r>
              <a:rPr lang="th-TH" dirty="0"/>
              <a:t>แสดงการเปลี่ยนแปลงในแต่ละช่วงเวลา เช่น ราคาทอง</a:t>
            </a:r>
          </a:p>
          <a:p>
            <a:r>
              <a:rPr lang="th-TH" dirty="0"/>
              <a:t>การเปรียบเทียบทางตรง</a:t>
            </a:r>
            <a:r>
              <a:rPr lang="th-TH" dirty="0">
                <a:solidFill>
                  <a:srgbClr val="FF0000"/>
                </a:solidFill>
              </a:rPr>
              <a:t>ในแต่ละช่วงเวลา </a:t>
            </a:r>
            <a:r>
              <a:rPr lang="th-TH" dirty="0"/>
              <a:t>เช่น ต้นทุนการผลิตที่เพิ่มขึ้นและลดลง</a:t>
            </a:r>
          </a:p>
          <a:p>
            <a:r>
              <a:rPr lang="th-TH" dirty="0"/>
              <a:t>การเปรียบเทียบทางตรง</a:t>
            </a:r>
            <a:r>
              <a:rPr lang="th-TH" dirty="0">
                <a:solidFill>
                  <a:srgbClr val="FF0000"/>
                </a:solidFill>
              </a:rPr>
              <a:t>ในช่วงเวลาเดียวกัน </a:t>
            </a:r>
            <a:r>
              <a:rPr lang="th-TH" dirty="0"/>
              <a:t>เช่น จำนวนอาคารที่เพิ่มขึ้นเมื่อเทียบกับอัตราดอกเบี้ยที่ต่ำลงในเดือนธันวาคม</a:t>
            </a:r>
          </a:p>
          <a:p>
            <a:r>
              <a:rPr lang="th-TH" dirty="0"/>
              <a:t>การเปรียบเทียบส่วนประกอบหรือร้อยละต่าง ๆ</a:t>
            </a:r>
          </a:p>
          <a:p>
            <a:r>
              <a:rPr lang="th-TH" dirty="0"/>
              <a:t>การเปรียบเทียบพื้นที่หรือตำแหน่งที่ตั้งทางภูมิศาสตร์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72000" y="1268760"/>
            <a:ext cx="4788024" cy="4392488"/>
          </a:xfrm>
        </p:spPr>
        <p:txBody>
          <a:bodyPr/>
          <a:lstStyle/>
          <a:p>
            <a:r>
              <a:rPr lang="th-TH" dirty="0"/>
              <a:t>แผนภูมิเส้น ทำให้ทราบทิศทางการเปลี่ยนแปลง</a:t>
            </a:r>
          </a:p>
          <a:p>
            <a:endParaRPr lang="th-TH" dirty="0"/>
          </a:p>
          <a:p>
            <a:r>
              <a:rPr lang="th-TH" dirty="0"/>
              <a:t>แผนภูมิแท่ง  (แนวตั้งทำให้มองได้ง่ายกว่า)</a:t>
            </a:r>
          </a:p>
          <a:p>
            <a:endParaRPr lang="th-TH" dirty="0"/>
          </a:p>
          <a:p>
            <a:r>
              <a:rPr lang="th-TH" dirty="0"/>
              <a:t>แผนภูมิแนวนอน ความยาวของแท่งจะช่วยจัดลำดับมากน้อยให้กับข้อมูล</a:t>
            </a:r>
            <a:r>
              <a:rPr lang="th-TH"/>
              <a:t>อย่างชัดเจน</a:t>
            </a:r>
          </a:p>
          <a:p>
            <a:pPr marL="36576" indent="0">
              <a:buNone/>
            </a:pPr>
            <a:endParaRPr lang="th-TH" dirty="0"/>
          </a:p>
          <a:p>
            <a:r>
              <a:rPr lang="th-TH" dirty="0"/>
              <a:t>แผนภูมิวงกลม (ไม่ควรแบ่งเกิน 5ชิ้น)</a:t>
            </a:r>
          </a:p>
          <a:p>
            <a:r>
              <a:rPr lang="th-TH" dirty="0"/>
              <a:t>แผนที่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901" y="580526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ที่มา  </a:t>
            </a:r>
            <a:r>
              <a:rPr lang="en-US" dirty="0"/>
              <a:t>:  </a:t>
            </a:r>
            <a:r>
              <a:rPr lang="th-TH" dirty="0" err="1"/>
              <a:t>ปฏิ</a:t>
            </a:r>
            <a:r>
              <a:rPr lang="th-TH" dirty="0"/>
              <a:t>พล  ตั้ง</a:t>
            </a:r>
            <a:r>
              <a:rPr lang="th-TH" dirty="0" err="1"/>
              <a:t>จักรวรา</a:t>
            </a:r>
            <a:r>
              <a:rPr lang="th-TH" dirty="0"/>
              <a:t>นนท์.(2554).การพูด การนำเสนออย่างมืออาชีพ.แปลและเรียบเรียงจาก </a:t>
            </a:r>
            <a:r>
              <a:rPr lang="en-US" dirty="0"/>
              <a:t>Give Great Presentations.</a:t>
            </a:r>
            <a:r>
              <a:rPr lang="th-TH" dirty="0"/>
              <a:t>กรุงเทพฯ </a:t>
            </a:r>
            <a:r>
              <a:rPr lang="en-US" dirty="0"/>
              <a:t>: </a:t>
            </a:r>
            <a:r>
              <a:rPr lang="th-TH" dirty="0"/>
              <a:t>สำนักพิมพ์บิ</a:t>
            </a:r>
            <a:r>
              <a:rPr lang="th-TH" dirty="0" err="1"/>
              <a:t>สคิต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1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h-TH" dirty="0"/>
              <a:t>การเขียนแผนงานนำเสนอลูกค้า</a:t>
            </a:r>
            <a:br>
              <a:rPr lang="th-TH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4000" dirty="0"/>
              <a:t>ต้องนำเสนอด้วยแผนงานที่เขียนและอธิบายให้ลูกค้าเข้าใจได้ง่าย และแผนต้องมีความละเอียด ชัดเจนมากกว่าการนำเสนอด้วยวาจา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7879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418913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3675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ประเภทของ </a:t>
            </a:r>
            <a:r>
              <a:rPr lang="en-US" dirty="0"/>
              <a:t>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Brief </a:t>
            </a:r>
            <a:r>
              <a:rPr lang="th-TH" sz="4000" dirty="0"/>
              <a:t>แบ่งเป็น 2 ประเภท  ได้แก่  </a:t>
            </a:r>
          </a:p>
          <a:p>
            <a:pPr marL="742950" indent="-742950">
              <a:buAutoNum type="arabicPeriod"/>
            </a:pPr>
            <a:r>
              <a:rPr lang="en-US" sz="4000" dirty="0"/>
              <a:t>Brief </a:t>
            </a:r>
            <a:r>
              <a:rPr lang="th-TH" sz="4000" dirty="0"/>
              <a:t>จากลูกค้า </a:t>
            </a:r>
          </a:p>
          <a:p>
            <a:pPr marL="742950" indent="-742950"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Creative brief</a:t>
            </a:r>
          </a:p>
        </p:txBody>
      </p:sp>
    </p:spTree>
    <p:extLst>
      <p:ext uri="{BB962C8B-B14F-4D97-AF65-F5344CB8AC3E}">
        <p14:creationId xmlns:p14="http://schemas.microsoft.com/office/powerpoint/2010/main" val="167660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Brief </a:t>
            </a:r>
            <a:r>
              <a:rPr lang="th-TH" dirty="0"/>
              <a:t>จากลูกค้า และ </a:t>
            </a:r>
            <a:r>
              <a:rPr lang="en-US" dirty="0">
                <a:solidFill>
                  <a:srgbClr val="FF0000"/>
                </a:solidFill>
              </a:rPr>
              <a:t>Creative Brief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556793"/>
            <a:ext cx="7125112" cy="4302006"/>
          </a:xfrm>
        </p:spPr>
        <p:txBody>
          <a:bodyPr>
            <a:normAutofit/>
          </a:bodyPr>
          <a:lstStyle/>
          <a:p>
            <a:r>
              <a:rPr lang="th-TH" sz="3600" dirty="0"/>
              <a:t> </a:t>
            </a:r>
            <a:r>
              <a:rPr lang="en-US" sz="3600" dirty="0"/>
              <a:t>Brief </a:t>
            </a:r>
            <a:r>
              <a:rPr lang="th-TH" sz="3600" dirty="0"/>
              <a:t>จากลูกค้า คือ ข้อมูลทางด้านการตลาด  โจทย์ที่ต้องการให้โฆษณาเข้ามาแก้ไข งบประมาณ กำหนดระยะเวลาการดำเนินงาน</a:t>
            </a:r>
          </a:p>
          <a:p>
            <a:r>
              <a:rPr lang="th-TH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Creative Brief </a:t>
            </a:r>
            <a:r>
              <a:rPr lang="th-TH" sz="3600" dirty="0">
                <a:solidFill>
                  <a:srgbClr val="FF0000"/>
                </a:solidFill>
              </a:rPr>
              <a:t> </a:t>
            </a:r>
            <a:r>
              <a:rPr lang="th-TH" sz="3600" dirty="0"/>
              <a:t>คือ ข้อมูลที่ผ่านการกลั่นกรอง ผ่านมุมมองของผู้บริโภค ส่งให้</a:t>
            </a:r>
            <a:r>
              <a:rPr lang="en-US" sz="3600" dirty="0"/>
              <a:t>creative </a:t>
            </a:r>
            <a:r>
              <a:rPr lang="th-TH" sz="3600" dirty="0"/>
              <a:t>นำไปใช้คิดงานให้เหมาะสม ดึงดูดใจ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702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125113" cy="924475"/>
          </a:xfrm>
        </p:spPr>
        <p:txBody>
          <a:bodyPr/>
          <a:lstStyle/>
          <a:p>
            <a:pPr algn="ctr"/>
            <a:r>
              <a:rPr lang="en-US" dirty="0"/>
              <a:t>Creative 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268760"/>
            <a:ext cx="7595006" cy="4590039"/>
          </a:xfrm>
        </p:spPr>
        <p:txBody>
          <a:bodyPr>
            <a:normAutofit/>
          </a:bodyPr>
          <a:lstStyle/>
          <a:p>
            <a:r>
              <a:rPr lang="en-US" sz="3600" dirty="0"/>
              <a:t>1.  Brief </a:t>
            </a:r>
            <a:r>
              <a:rPr lang="th-TH" sz="3600" dirty="0"/>
              <a:t>ในรูปของเอกสาร</a:t>
            </a:r>
          </a:p>
          <a:p>
            <a:r>
              <a:rPr lang="th-TH" sz="3600" dirty="0"/>
              <a:t>2.  </a:t>
            </a:r>
            <a:r>
              <a:rPr lang="en-US" sz="3600" dirty="0"/>
              <a:t>Brief</a:t>
            </a:r>
            <a:r>
              <a:rPr lang="th-TH" sz="3600" dirty="0"/>
              <a:t> โดยการพบปะ พูดคุย ประชุมกัน</a:t>
            </a:r>
          </a:p>
          <a:p>
            <a:pPr marL="0" indent="0">
              <a:buNone/>
            </a:pPr>
            <a:r>
              <a:rPr lang="en-US" sz="3600" dirty="0"/>
              <a:t>Creative Brief </a:t>
            </a:r>
            <a:r>
              <a:rPr lang="th-TH" sz="3600" dirty="0"/>
              <a:t>เป็นกระบวนการที่เกิดขึ้นจากการประชุม แลกเปลี่ยน ปรึกษาหารือกัน ระหว่างลูกค้า ฝ่ายวางแผนกลยุทธ์  ฝ่ายบริหารงานลูกค้า และ </a:t>
            </a:r>
            <a:r>
              <a:rPr lang="th-TH" sz="3600" dirty="0" err="1"/>
              <a:t>ครี</a:t>
            </a:r>
            <a:r>
              <a:rPr lang="th-TH" sz="3600" dirty="0"/>
              <a:t>เอ</a:t>
            </a:r>
            <a:r>
              <a:rPr lang="th-TH" sz="3600" dirty="0" err="1"/>
              <a:t>ทีฟ</a:t>
            </a:r>
            <a:r>
              <a:rPr lang="th-TH" sz="3600" dirty="0"/>
              <a:t> เพื่อให้ตกผลึกเป็นข้อความที่สามารถตอบโจทย์ลูกค้าได้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6954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Creative brief </a:t>
            </a:r>
            <a:r>
              <a:rPr lang="th-TH" dirty="0"/>
              <a:t>คือ อะไร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/>
              <a:t>คือ ผลสรุปของการวางแผนเชิงกลยุทธ์ และเป็นจุดเริ่มต้นของการสร้างสรรค์ชิ้นงานโฆษณา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2012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125113" cy="924475"/>
          </a:xfrm>
        </p:spPr>
        <p:txBody>
          <a:bodyPr/>
          <a:lstStyle/>
          <a:p>
            <a:r>
              <a:rPr lang="th-TH" dirty="0"/>
              <a:t>องค์ประกอบของ </a:t>
            </a:r>
            <a:r>
              <a:rPr lang="en-US" dirty="0"/>
              <a:t>Brief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064895" cy="5544616"/>
          </a:xfrm>
        </p:spPr>
        <p:txBody>
          <a:bodyPr>
            <a:normAutofit/>
          </a:bodyPr>
          <a:lstStyle/>
          <a:p>
            <a:r>
              <a:rPr lang="th-TH" sz="3200" dirty="0"/>
              <a:t>แบบฟอร์มอาจแตกต่างกันไป แต่เนื้อหาหลัก ๆ ควรมี </a:t>
            </a:r>
          </a:p>
          <a:p>
            <a:pPr>
              <a:buAutoNum type="arabicPeriod"/>
            </a:pPr>
            <a:r>
              <a:rPr lang="th-TH" sz="3200" dirty="0"/>
              <a:t>วัตถุประสงค์  </a:t>
            </a:r>
            <a:r>
              <a:rPr lang="en-US" sz="3200" dirty="0"/>
              <a:t>:  </a:t>
            </a:r>
            <a:r>
              <a:rPr lang="th-TH" sz="3200" dirty="0"/>
              <a:t>โฆษณาเพื่ออะไร</a:t>
            </a:r>
          </a:p>
          <a:p>
            <a:pPr>
              <a:buAutoNum type="arabicPeriod"/>
            </a:pPr>
            <a:r>
              <a:rPr lang="th-TH" sz="3200" dirty="0"/>
              <a:t>กลุ่มเป้าหมาย </a:t>
            </a:r>
            <a:r>
              <a:rPr lang="en-US" sz="3200" dirty="0"/>
              <a:t>:  </a:t>
            </a:r>
            <a:r>
              <a:rPr lang="th-TH" sz="3200" dirty="0"/>
              <a:t>พูดกับใคร</a:t>
            </a:r>
          </a:p>
          <a:p>
            <a:pPr>
              <a:buAutoNum type="arabicPeriod"/>
            </a:pPr>
            <a:r>
              <a:rPr lang="th-TH" sz="3200" dirty="0"/>
              <a:t>จุดขาย </a:t>
            </a:r>
            <a:r>
              <a:rPr lang="en-US" sz="3200" dirty="0"/>
              <a:t>:  </a:t>
            </a:r>
            <a:r>
              <a:rPr lang="th-TH" sz="3200" dirty="0"/>
              <a:t>พูดอะไร</a:t>
            </a:r>
          </a:p>
          <a:p>
            <a:pPr>
              <a:buAutoNum type="arabicPeriod"/>
            </a:pPr>
            <a:r>
              <a:rPr lang="th-TH" sz="3200" dirty="0"/>
              <a:t>เหตุผล </a:t>
            </a:r>
            <a:r>
              <a:rPr lang="en-US" sz="3200" dirty="0"/>
              <a:t>: </a:t>
            </a:r>
            <a:r>
              <a:rPr lang="th-TH" sz="3200" dirty="0"/>
              <a:t>อะไรคือเหตุผลสนับสนุนสิ่งที่พูด</a:t>
            </a:r>
          </a:p>
          <a:p>
            <a:pPr>
              <a:buAutoNum type="arabicPeriod"/>
            </a:pPr>
            <a:r>
              <a:rPr lang="th-TH" sz="3200" dirty="0"/>
              <a:t>วิธีการพูด </a:t>
            </a:r>
            <a:r>
              <a:rPr lang="en-US" sz="3200" dirty="0"/>
              <a:t>: </a:t>
            </a:r>
            <a:r>
              <a:rPr lang="th-TH" sz="3200" dirty="0"/>
              <a:t>วิธีพูดให้น่าสนใจ</a:t>
            </a:r>
          </a:p>
          <a:p>
            <a:pPr>
              <a:buAutoNum type="arabicPeriod"/>
            </a:pPr>
            <a:r>
              <a:rPr lang="th-TH" sz="3200" dirty="0"/>
              <a:t>ข้อบังคับ </a:t>
            </a:r>
            <a:r>
              <a:rPr lang="en-US" sz="3200" dirty="0"/>
              <a:t>: </a:t>
            </a:r>
            <a:r>
              <a:rPr lang="th-TH" sz="3200" dirty="0"/>
              <a:t>มีอะไรบ้างที่ต้องใส่ในโฆษณา เช่น สโลแกน  เพลง ฯลฯ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sz="2000" dirty="0"/>
              <a:t>ที่มา </a:t>
            </a:r>
            <a:r>
              <a:rPr lang="en-US" sz="2000" dirty="0"/>
              <a:t>: </a:t>
            </a:r>
            <a:r>
              <a:rPr lang="th-TH" sz="2000" dirty="0"/>
              <a:t>วศิน เตยะธิติ.(2550).ซูเปอร์ เออี </a:t>
            </a:r>
            <a:r>
              <a:rPr lang="en-US" sz="2000" dirty="0"/>
              <a:t>(Super AE)</a:t>
            </a:r>
            <a:r>
              <a:rPr lang="th-TH" sz="2000" dirty="0"/>
              <a:t>. กรุงเทพฯ </a:t>
            </a:r>
            <a:r>
              <a:rPr lang="en-US" sz="2000" dirty="0"/>
              <a:t>: </a:t>
            </a:r>
            <a:r>
              <a:rPr lang="th-TH" sz="2000" dirty="0"/>
              <a:t>ยูนิ</a:t>
            </a:r>
            <a:r>
              <a:rPr lang="th-TH" sz="2000" dirty="0" err="1"/>
              <a:t>เวอร์แซล</a:t>
            </a:r>
            <a:r>
              <a:rPr lang="th-TH" sz="2000" dirty="0"/>
              <a:t> พับลิชิ่ง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5525453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523</TotalTime>
  <Words>811</Words>
  <Application>Microsoft Office PowerPoint</Application>
  <PresentationFormat>On-screen Show (4:3)</PresentationFormat>
  <Paragraphs>113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Cordia New</vt:lpstr>
      <vt:lpstr>Wingdings 2</vt:lpstr>
      <vt:lpstr>Technic</vt:lpstr>
      <vt:lpstr>บทที่ 8</vt:lpstr>
      <vt:lpstr>รูปแบบการนำเสนอ</vt:lpstr>
      <vt:lpstr>การเขียนแผนงานนำเสนอลูกค้า </vt:lpstr>
      <vt:lpstr>PowerPoint Presentation</vt:lpstr>
      <vt:lpstr>ประเภทของ Brief</vt:lpstr>
      <vt:lpstr>Brief จากลูกค้า และ Creative Brief </vt:lpstr>
      <vt:lpstr>Creative Brief</vt:lpstr>
      <vt:lpstr>Creative brief คือ อะไร</vt:lpstr>
      <vt:lpstr>องค์ประกอบของ Brief</vt:lpstr>
      <vt:lpstr>ลักษณะของ Brief ที่ดี</vt:lpstr>
      <vt:lpstr>การนำเสนองานด้วยวาจา</vt:lpstr>
      <vt:lpstr>การนำเสนอทางโทรศัพท์</vt:lpstr>
      <vt:lpstr>เทคนิคการนำเสนอทางโทรศัพท์</vt:lpstr>
      <vt:lpstr>องค์ประกอบของการนำเสนองาน</vt:lpstr>
      <vt:lpstr>เทคนิคในการนำเสนองานด้วยวาจา</vt:lpstr>
      <vt:lpstr>เทคนิคในการนำเสนองานด้วยวาจา</vt:lpstr>
      <vt:lpstr>เทคนิคในการนำเสนองานด้วยวาจา</vt:lpstr>
      <vt:lpstr>การใช้สื่อในการนำเสนอ</vt:lpstr>
      <vt:lpstr>การสร้างสไลด์ที่มีข้อความ</vt:lpstr>
      <vt:lpstr>การเลือกรูปประกอบที่เหมาะสม</vt:lpstr>
      <vt:lpstr>ปัจจัย 3 ประการที่ช่วยตัดสินใจว่าจำเป็นต้องใช้รูปประกอบการนำเสนอหรือไม่</vt:lpstr>
      <vt:lpstr>การเลือกประเภทของแผนภูมิที่เหมาะสม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56xx-xx</dc:creator>
  <cp:lastModifiedBy>User</cp:lastModifiedBy>
  <cp:revision>57</cp:revision>
  <dcterms:created xsi:type="dcterms:W3CDTF">2014-04-01T03:29:45Z</dcterms:created>
  <dcterms:modified xsi:type="dcterms:W3CDTF">2024-02-19T09:24:36Z</dcterms:modified>
</cp:coreProperties>
</file>